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645" r:id="rId2"/>
    <p:sldId id="646" r:id="rId3"/>
    <p:sldId id="647" r:id="rId4"/>
    <p:sldId id="648" r:id="rId5"/>
    <p:sldId id="649" r:id="rId6"/>
    <p:sldId id="650" r:id="rId7"/>
    <p:sldId id="651" r:id="rId8"/>
    <p:sldId id="652" r:id="rId9"/>
    <p:sldId id="653" r:id="rId10"/>
    <p:sldId id="654" r:id="rId11"/>
    <p:sldId id="655" r:id="rId12"/>
    <p:sldId id="656" r:id="rId13"/>
    <p:sldId id="657" r:id="rId14"/>
    <p:sldId id="658" r:id="rId15"/>
    <p:sldId id="659" r:id="rId16"/>
    <p:sldId id="660" r:id="rId17"/>
    <p:sldId id="661" r:id="rId18"/>
    <p:sldId id="662" r:id="rId19"/>
    <p:sldId id="663" r:id="rId20"/>
    <p:sldId id="666" r:id="rId21"/>
    <p:sldId id="667" r:id="rId22"/>
    <p:sldId id="668" r:id="rId23"/>
    <p:sldId id="669" r:id="rId24"/>
    <p:sldId id="670" r:id="rId25"/>
    <p:sldId id="671" r:id="rId26"/>
    <p:sldId id="672" r:id="rId27"/>
    <p:sldId id="673" r:id="rId28"/>
    <p:sldId id="674" r:id="rId29"/>
    <p:sldId id="675" r:id="rId30"/>
    <p:sldId id="676" r:id="rId31"/>
    <p:sldId id="677" r:id="rId32"/>
    <p:sldId id="678" r:id="rId33"/>
    <p:sldId id="679" r:id="rId34"/>
    <p:sldId id="680" r:id="rId35"/>
    <p:sldId id="681" r:id="rId36"/>
    <p:sldId id="664" r:id="rId37"/>
    <p:sldId id="665" r:id="rId38"/>
    <p:sldId id="682" r:id="rId39"/>
    <p:sldId id="683" r:id="rId40"/>
    <p:sldId id="684" r:id="rId41"/>
    <p:sldId id="685" r:id="rId42"/>
    <p:sldId id="686" r:id="rId43"/>
    <p:sldId id="687" r:id="rId44"/>
    <p:sldId id="688" r:id="rId45"/>
    <p:sldId id="689" r:id="rId46"/>
    <p:sldId id="690" r:id="rId47"/>
    <p:sldId id="691" r:id="rId48"/>
    <p:sldId id="692" r:id="rId49"/>
    <p:sldId id="693" r:id="rId50"/>
    <p:sldId id="694" r:id="rId51"/>
    <p:sldId id="695" r:id="rId52"/>
    <p:sldId id="696" r:id="rId53"/>
    <p:sldId id="697" r:id="rId54"/>
    <p:sldId id="698" r:id="rId55"/>
    <p:sldId id="700" r:id="rId56"/>
    <p:sldId id="701" r:id="rId57"/>
    <p:sldId id="702" r:id="rId58"/>
    <p:sldId id="703" r:id="rId59"/>
    <p:sldId id="704" r:id="rId60"/>
    <p:sldId id="705" r:id="rId61"/>
    <p:sldId id="706" r:id="rId6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FE4C54"/>
    <a:srgbClr val="CCCCCC"/>
    <a:srgbClr val="CC0000"/>
    <a:srgbClr val="2DC6E6"/>
    <a:srgbClr val="FF99FF"/>
    <a:srgbClr val="FE4B52"/>
    <a:srgbClr val="FFFFFF"/>
    <a:srgbClr val="B4AA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64" autoAdjust="0"/>
    <p:restoredTop sz="91469" autoAdjust="0"/>
  </p:normalViewPr>
  <p:slideViewPr>
    <p:cSldViewPr>
      <p:cViewPr>
        <p:scale>
          <a:sx n="86" d="100"/>
          <a:sy n="86" d="100"/>
        </p:scale>
        <p:origin x="760" y="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2966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notesMaster" Target="notesMasters/notesMaster1.xml"/><Relationship Id="rId64" Type="http://schemas.openxmlformats.org/officeDocument/2006/relationships/presProps" Target="presProps.xml"/><Relationship Id="rId65" Type="http://schemas.openxmlformats.org/officeDocument/2006/relationships/viewProps" Target="viewProps.xml"/><Relationship Id="rId66" Type="http://schemas.openxmlformats.org/officeDocument/2006/relationships/theme" Target="theme/theme1.xml"/><Relationship Id="rId67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CA654E-EBD9-4CE9-AAD0-9BCA047E2E1D}" type="datetimeFigureOut">
              <a:rPr lang="ko-KR" altLang="en-US" smtClean="0"/>
              <a:pPr/>
              <a:t>2016. 7. 7.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7970E3-E969-4B5B-B387-9B817F0C22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8994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196752"/>
            <a:ext cx="7772400" cy="1470025"/>
          </a:xfrm>
        </p:spPr>
        <p:txBody>
          <a:bodyPr>
            <a:noAutofit/>
          </a:bodyPr>
          <a:lstStyle>
            <a:lvl1pPr algn="l">
              <a:defRPr sz="8000" b="1">
                <a:solidFill>
                  <a:schemeClr val="tx1">
                    <a:lumMod val="65000"/>
                    <a:lumOff val="35000"/>
                  </a:schemeClr>
                </a:solidFill>
                <a:latin typeface="Meiryo UI" pitchFamily="34" charset="-128"/>
                <a:ea typeface="휴먼둥근헤드라인" pitchFamily="18" charset="-127"/>
                <a:cs typeface="Meiryo UI" pitchFamily="34" charset="-128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20" name="날짜 개체 틀 3"/>
          <p:cNvSpPr>
            <a:spLocks noGrp="1"/>
          </p:cNvSpPr>
          <p:nvPr>
            <p:ph type="dt" sz="half" idx="10"/>
          </p:nvPr>
        </p:nvSpPr>
        <p:spPr>
          <a:xfrm>
            <a:off x="305026" y="2636912"/>
            <a:ext cx="3600400" cy="365125"/>
          </a:xfrm>
        </p:spPr>
        <p:txBody>
          <a:bodyPr/>
          <a:lstStyle>
            <a:lvl1pPr algn="l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Meiryo UI" pitchFamily="34" charset="-128"/>
                <a:cs typeface="Meiryo UI" pitchFamily="34" charset="-128"/>
              </a:defRPr>
            </a:lvl1pPr>
          </a:lstStyle>
          <a:p>
            <a:fld id="{FCE1694F-A783-43DF-9CCB-25F1A03CBC4F}" type="datetime2">
              <a:rPr lang="en-US" altLang="ko-KR" smtClean="0">
                <a:ea typeface="Meiryo UI" pitchFamily="34" charset="-128"/>
              </a:rPr>
              <a:pPr/>
              <a:t>Thursday, July 7, 2016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118784"/>
            <a:ext cx="8496944" cy="5262544"/>
          </a:xfrm>
        </p:spPr>
        <p:txBody>
          <a:bodyPr>
            <a:normAutofit/>
          </a:bodyPr>
          <a:lstStyle>
            <a:lvl1pPr marL="342900" indent="-342900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cs typeface="Meiryo UI" pitchFamily="34" charset="-128"/>
              </a:defRPr>
            </a:lvl1pPr>
            <a:lvl2pPr marL="742950" indent="-285750"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cs typeface="Meiryo UI" pitchFamily="34" charset="-128"/>
              </a:defRPr>
            </a:lvl2pPr>
            <a:lvl3pPr marL="1143000" indent="-228600">
              <a:buClr>
                <a:schemeClr val="tx1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+mn-lt"/>
                <a:cs typeface="Meiryo UI" pitchFamily="34" charset="-128"/>
              </a:defRPr>
            </a:lvl3pPr>
            <a:lvl4pPr marL="1600200" indent="-228600">
              <a:buClr>
                <a:schemeClr val="tx1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+mn-lt"/>
                <a:cs typeface="Meiryo UI" pitchFamily="34" charset="-128"/>
              </a:defRPr>
            </a:lvl4pPr>
            <a:lvl5pPr marL="2057400" indent="-228600">
              <a:buClr>
                <a:schemeClr val="tx1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+mn-lt"/>
                <a:cs typeface="Meiryo UI" pitchFamily="34" charset="-128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8" name="제목 7"/>
          <p:cNvSpPr>
            <a:spLocks noGrp="1"/>
          </p:cNvSpPr>
          <p:nvPr>
            <p:ph type="title" hasCustomPrompt="1"/>
          </p:nvPr>
        </p:nvSpPr>
        <p:spPr>
          <a:xfrm>
            <a:off x="295200" y="254688"/>
            <a:ext cx="8575200" cy="654032"/>
          </a:xfrm>
        </p:spPr>
        <p:txBody>
          <a:bodyPr>
            <a:noAutofit/>
          </a:bodyPr>
          <a:lstStyle>
            <a:lvl1pPr algn="l">
              <a:defRPr sz="4000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Meiryo UI" pitchFamily="34" charset="-128"/>
              </a:defRPr>
            </a:lvl1pPr>
          </a:lstStyle>
          <a:p>
            <a:r>
              <a:rPr lang="en-US" altLang="ko-KR" dirty="0" smtClean="0"/>
              <a:t>Title</a:t>
            </a:r>
            <a:endParaRPr lang="ko-KR" altLang="en-US" dirty="0"/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>
          <a:xfrm>
            <a:off x="3505200" y="6453336"/>
            <a:ext cx="2133600" cy="365125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4CA1D5AE-3018-49FC-B3E0-A1E0E956746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구역 머리글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4353123"/>
            <a:ext cx="864096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>
                    <a:lumMod val="65000"/>
                    <a:lumOff val="35000"/>
                  </a:schemeClr>
                </a:solidFill>
                <a:latin typeface="휴먼둥근헤드라인" pitchFamily="18" charset="-127"/>
                <a:ea typeface="휴먼둥근헤드라인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1520" y="2852936"/>
            <a:ext cx="864096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76C8D-0C64-468D-9E07-BA112BE10A5A}" type="datetime1">
              <a:rPr lang="ko-KR" altLang="en-US" smtClean="0"/>
              <a:pPr/>
              <a:t>2016. 7. 7.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1043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1450-90AE-4591-9DA4-2F2C0E29B421}" type="datetime1">
              <a:rPr lang="ko-KR" altLang="en-US" smtClean="0"/>
              <a:pPr/>
              <a:t>2016. 7. 7.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0F9C2-910D-48E9-A1D4-06EE9E8CCF11}" type="datetime1">
              <a:rPr lang="ko-KR" altLang="en-US" smtClean="0"/>
              <a:pPr/>
              <a:t>2016. 7. 7.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67544" y="620688"/>
            <a:ext cx="8229600" cy="1084982"/>
          </a:xfrm>
        </p:spPr>
        <p:txBody>
          <a:bodyPr>
            <a:normAutofit/>
          </a:bodyPr>
          <a:lstStyle>
            <a:lvl1pPr>
              <a:defRPr sz="4800" b="1">
                <a:latin typeface="Garamond" panose="02020404030301010803" pitchFamily="18" charset="0"/>
              </a:defRPr>
            </a:lvl1pPr>
          </a:lstStyle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7" name="내용 개체 틀 2"/>
          <p:cNvSpPr>
            <a:spLocks noGrp="1"/>
          </p:cNvSpPr>
          <p:nvPr>
            <p:ph idx="1" hasCustomPrompt="1"/>
          </p:nvPr>
        </p:nvSpPr>
        <p:spPr>
          <a:xfrm>
            <a:off x="971600" y="1988840"/>
            <a:ext cx="7200800" cy="4392488"/>
          </a:xfrm>
        </p:spPr>
        <p:txBody>
          <a:bodyPr>
            <a:normAutofit/>
          </a:bodyPr>
          <a:lstStyle>
            <a:lvl1pPr marL="342900" indent="-342900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Meiryo UI" pitchFamily="34" charset="-128"/>
              </a:defRPr>
            </a:lvl1pPr>
            <a:lvl2pPr marL="742950" indent="-285750"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Meiryo UI" pitchFamily="34" charset="-128"/>
              </a:defRPr>
            </a:lvl2pPr>
            <a:lvl3pPr marL="1143000" indent="-228600">
              <a:buClr>
                <a:schemeClr val="tx1"/>
              </a:buClr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  <a:latin typeface="Garamond" panose="02020404030301010803" pitchFamily="18" charset="0"/>
                <a:cs typeface="Meiryo UI" pitchFamily="34" charset="-128"/>
              </a:defRPr>
            </a:lvl3pPr>
            <a:lvl4pPr marL="1600200" indent="-228600">
              <a:buClr>
                <a:schemeClr val="tx1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Garamond" panose="02020404030301010803" pitchFamily="18" charset="0"/>
                <a:cs typeface="Meiryo UI" pitchFamily="34" charset="-128"/>
              </a:defRPr>
            </a:lvl4pPr>
            <a:lvl5pPr marL="2057400" indent="-228600">
              <a:buClr>
                <a:schemeClr val="tx1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Garamond" panose="02020404030301010803" pitchFamily="18" charset="0"/>
                <a:cs typeface="Meiryo UI" pitchFamily="34" charset="-128"/>
              </a:defRPr>
            </a:lvl5pPr>
          </a:lstStyle>
          <a:p>
            <a:pPr lvl="0"/>
            <a:r>
              <a:rPr lang="en-US" altLang="ko-KR" dirty="0" smtClean="0"/>
              <a:t>First stage</a:t>
            </a:r>
            <a:endParaRPr lang="ko-KR" altLang="en-US" dirty="0" smtClean="0"/>
          </a:p>
          <a:p>
            <a:pPr lvl="1"/>
            <a:r>
              <a:rPr lang="en-US" altLang="ko-KR" dirty="0" smtClean="0"/>
              <a:t>Second stage</a:t>
            </a:r>
            <a:endParaRPr lang="ko-KR" altLang="en-US" dirty="0" smtClean="0"/>
          </a:p>
          <a:p>
            <a:pPr lvl="2"/>
            <a:r>
              <a:rPr lang="en-US" altLang="ko-KR" dirty="0" smtClean="0"/>
              <a:t>Third stage</a:t>
            </a:r>
            <a:endParaRPr lang="ko-KR" altLang="en-US" dirty="0" smtClean="0"/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BF0E3-3B49-48EE-8E65-6F6B7B05A3E6}" type="datetime1">
              <a:rPr lang="ko-KR" altLang="en-US" smtClean="0"/>
              <a:pPr/>
              <a:t>2016. 7. 7.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DD30-A8D5-4E8F-A388-D7F8914E7797}" type="datetime1">
              <a:rPr lang="ko-KR" altLang="en-US" smtClean="0"/>
              <a:pPr/>
              <a:t>2016. 7. 7.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01FBA-5EDF-4611-9FD5-552C72983771}" type="datetime1">
              <a:rPr lang="ko-KR" altLang="en-US" smtClean="0"/>
              <a:pPr/>
              <a:t>2016. 7. 7.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0F7CB-10CC-4FA0-AAB7-60557755851D}" type="datetime1">
              <a:rPr lang="ko-KR" altLang="en-US" smtClean="0"/>
              <a:pPr/>
              <a:t>2016. 7. 7.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2E3B2-398D-43A2-9FF0-A5DC47D85F0F}" type="datetime1">
              <a:rPr lang="ko-KR" altLang="en-US" smtClean="0"/>
              <a:pPr/>
              <a:t>2016. 7. 7.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DD4C6-1DC2-4462-9A2C-36CF4FD257E7}" type="datetime1">
              <a:rPr lang="ko-KR" altLang="en-US" smtClean="0"/>
              <a:pPr/>
              <a:t>2016. 7. 7.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1D5AE-3018-49FC-B3E0-A1E0E956746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jp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jp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jp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jp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40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j-ea"/>
                <a:cs typeface="Meiryo UI" pitchFamily="34" charset="-128"/>
              </a:defRPr>
            </a:lvl1pPr>
          </a:lstStyle>
          <a:p>
            <a:pPr algn="ctr"/>
            <a:r>
              <a:rPr lang="en-US" altLang="ko-KR" sz="6000" dirty="0" smtClean="0"/>
              <a:t>Deep reinforcement learning</a:t>
            </a:r>
            <a:endParaRPr lang="en-US" altLang="ko-KR" sz="4800" dirty="0" smtClean="0"/>
          </a:p>
        </p:txBody>
      </p:sp>
    </p:spTree>
    <p:extLst>
      <p:ext uri="{BB962C8B-B14F-4D97-AF65-F5344CB8AC3E}">
        <p14:creationId xmlns:p14="http://schemas.microsoft.com/office/powerpoint/2010/main" val="31182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2</a:t>
            </a:fld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6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3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5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4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59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5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11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6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21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7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53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8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19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9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79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10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5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11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33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12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72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13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65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14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96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15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5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16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80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17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55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18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33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19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69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20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85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21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08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22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89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23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66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24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64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25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92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26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85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27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18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28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2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29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98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30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14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31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53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32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08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33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6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34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81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35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93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36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20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37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77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38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1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39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32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40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11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41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64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42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5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43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80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44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52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45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67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46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28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47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91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48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12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49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6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50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1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51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95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52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2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53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14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54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20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55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74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56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61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57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59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58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17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59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02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60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50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1D5AE-3018-49FC-B3E0-A1E0E9567469}" type="slidenum">
              <a:rPr lang="ko-KR" altLang="en-US" smtClean="0"/>
              <a:pPr/>
              <a:t>61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0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chemeClr val="tx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24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32894</TotalTime>
  <Words>63</Words>
  <Application>Microsoft Macintosh PowerPoint</Application>
  <PresentationFormat>화면 슬라이드 쇼(4:3)</PresentationFormat>
  <Paragraphs>61</Paragraphs>
  <Slides>61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61</vt:i4>
      </vt:variant>
    </vt:vector>
  </HeadingPairs>
  <TitlesOfParts>
    <vt:vector size="67" baseType="lpstr">
      <vt:lpstr>맑은 고딕</vt:lpstr>
      <vt:lpstr>휴먼둥근헤드라인</vt:lpstr>
      <vt:lpstr>Garamond</vt:lpstr>
      <vt:lpstr>Meiryo UI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PIL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neohanju</dc:creator>
  <cp:lastModifiedBy>최성준</cp:lastModifiedBy>
  <cp:revision>1111</cp:revision>
  <dcterms:created xsi:type="dcterms:W3CDTF">2010-03-17T18:05:41Z</dcterms:created>
  <dcterms:modified xsi:type="dcterms:W3CDTF">2016-07-07T07:24:21Z</dcterms:modified>
</cp:coreProperties>
</file>