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1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D2909-F6F9-4DF3-9AC4-3CB30BF4722E}" v="73" dt="2026-02-25T16:14:45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6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ashree sengupta" userId="10f35c90f2ebe235" providerId="LiveId" clId="{BC00B17B-7E64-473B-A426-06ECB13B578F}"/>
    <pc:docChg chg="undo custSel addSld delSld modSld">
      <pc:chgData name="deepashree sengupta" userId="10f35c90f2ebe235" providerId="LiveId" clId="{BC00B17B-7E64-473B-A426-06ECB13B578F}" dt="2026-02-25T16:29:53.617" v="1855" actId="20577"/>
      <pc:docMkLst>
        <pc:docMk/>
      </pc:docMkLst>
      <pc:sldChg chg="modSp mod">
        <pc:chgData name="deepashree sengupta" userId="10f35c90f2ebe235" providerId="LiveId" clId="{BC00B17B-7E64-473B-A426-06ECB13B578F}" dt="2026-02-25T16:29:53.617" v="1855" actId="20577"/>
        <pc:sldMkLst>
          <pc:docMk/>
          <pc:sldMk cId="2475305430" sldId="256"/>
        </pc:sldMkLst>
        <pc:spChg chg="mod">
          <ac:chgData name="deepashree sengupta" userId="10f35c90f2ebe235" providerId="LiveId" clId="{BC00B17B-7E64-473B-A426-06ECB13B578F}" dt="2026-02-25T16:29:53.617" v="1855" actId="20577"/>
          <ac:spMkLst>
            <pc:docMk/>
            <pc:sldMk cId="2475305430" sldId="256"/>
            <ac:spMk id="3" creationId="{9B3B8DFC-E5ED-D86D-B833-CDDC68F648A8}"/>
          </ac:spMkLst>
        </pc:spChg>
      </pc:sldChg>
      <pc:sldChg chg="addSp delSp modSp new mod">
        <pc:chgData name="deepashree sengupta" userId="10f35c90f2ebe235" providerId="LiveId" clId="{BC00B17B-7E64-473B-A426-06ECB13B578F}" dt="2026-02-25T16:21:52.439" v="1836" actId="20577"/>
        <pc:sldMkLst>
          <pc:docMk/>
          <pc:sldMk cId="52171238" sldId="258"/>
        </pc:sldMkLst>
        <pc:spChg chg="mod">
          <ac:chgData name="deepashree sengupta" userId="10f35c90f2ebe235" providerId="LiveId" clId="{BC00B17B-7E64-473B-A426-06ECB13B578F}" dt="2026-02-25T16:21:52.439" v="1836" actId="20577"/>
          <ac:spMkLst>
            <pc:docMk/>
            <pc:sldMk cId="52171238" sldId="258"/>
            <ac:spMk id="2" creationId="{7C836081-2E5A-18F2-0336-848C60703C79}"/>
          </ac:spMkLst>
        </pc:spChg>
        <pc:spChg chg="mod">
          <ac:chgData name="deepashree sengupta" userId="10f35c90f2ebe235" providerId="LiveId" clId="{BC00B17B-7E64-473B-A426-06ECB13B578F}" dt="2026-02-25T15:18:46.981" v="466" actId="21"/>
          <ac:spMkLst>
            <pc:docMk/>
            <pc:sldMk cId="52171238" sldId="258"/>
            <ac:spMk id="3" creationId="{8FE8267B-4BEE-73E2-C406-360ADC041CB3}"/>
          </ac:spMkLst>
        </pc:spChg>
        <pc:spChg chg="add">
          <ac:chgData name="deepashree sengupta" userId="10f35c90f2ebe235" providerId="LiveId" clId="{BC00B17B-7E64-473B-A426-06ECB13B578F}" dt="2026-02-25T15:08:59.071" v="261"/>
          <ac:spMkLst>
            <pc:docMk/>
            <pc:sldMk cId="52171238" sldId="258"/>
            <ac:spMk id="4" creationId="{F52B97E4-1738-71CC-2E9D-3783BD21A85D}"/>
          </ac:spMkLst>
        </pc:spChg>
        <pc:spChg chg="add del mod">
          <ac:chgData name="deepashree sengupta" userId="10f35c90f2ebe235" providerId="LiveId" clId="{BC00B17B-7E64-473B-A426-06ECB13B578F}" dt="2026-02-25T15:19:07.608" v="473" actId="478"/>
          <ac:spMkLst>
            <pc:docMk/>
            <pc:sldMk cId="52171238" sldId="258"/>
            <ac:spMk id="5" creationId="{343DCC4D-30BD-62CB-5090-A080D47F33BB}"/>
          </ac:spMkLst>
        </pc:spChg>
        <pc:graphicFrameChg chg="add mod modGraphic">
          <ac:chgData name="deepashree sengupta" userId="10f35c90f2ebe235" providerId="LiveId" clId="{BC00B17B-7E64-473B-A426-06ECB13B578F}" dt="2026-02-25T15:17:20.909" v="457" actId="1076"/>
          <ac:graphicFrameMkLst>
            <pc:docMk/>
            <pc:sldMk cId="52171238" sldId="258"/>
            <ac:graphicFrameMk id="6" creationId="{194484B2-6517-F087-0CED-6B7066871E6D}"/>
          </ac:graphicFrameMkLst>
        </pc:graphicFrameChg>
      </pc:sldChg>
      <pc:sldChg chg="addSp delSp modSp new mod">
        <pc:chgData name="deepashree sengupta" userId="10f35c90f2ebe235" providerId="LiveId" clId="{BC00B17B-7E64-473B-A426-06ECB13B578F}" dt="2026-02-25T16:15:52.545" v="1835" actId="1076"/>
        <pc:sldMkLst>
          <pc:docMk/>
          <pc:sldMk cId="898821131" sldId="259"/>
        </pc:sldMkLst>
        <pc:spChg chg="mod">
          <ac:chgData name="deepashree sengupta" userId="10f35c90f2ebe235" providerId="LiveId" clId="{BC00B17B-7E64-473B-A426-06ECB13B578F}" dt="2026-02-25T16:12:35.425" v="1722" actId="1076"/>
          <ac:spMkLst>
            <pc:docMk/>
            <pc:sldMk cId="898821131" sldId="259"/>
            <ac:spMk id="2" creationId="{1B3597C0-8D7B-B2B9-7A53-1C08AE35AF0A}"/>
          </ac:spMkLst>
        </pc:spChg>
        <pc:spChg chg="mod">
          <ac:chgData name="deepashree sengupta" userId="10f35c90f2ebe235" providerId="LiveId" clId="{BC00B17B-7E64-473B-A426-06ECB13B578F}" dt="2026-02-25T16:15:46.822" v="1834" actId="5793"/>
          <ac:spMkLst>
            <pc:docMk/>
            <pc:sldMk cId="898821131" sldId="259"/>
            <ac:spMk id="3" creationId="{E8846E62-C583-7EAE-C10C-3EDF762DDA93}"/>
          </ac:spMkLst>
        </pc:spChg>
        <pc:spChg chg="add del mod">
          <ac:chgData name="deepashree sengupta" userId="10f35c90f2ebe235" providerId="LiveId" clId="{BC00B17B-7E64-473B-A426-06ECB13B578F}" dt="2026-02-25T16:15:34.818" v="1832"/>
          <ac:spMkLst>
            <pc:docMk/>
            <pc:sldMk cId="898821131" sldId="259"/>
            <ac:spMk id="6" creationId="{05C3577D-1F43-905F-D555-D363C0B6F0E3}"/>
          </ac:spMkLst>
        </pc:spChg>
        <pc:picChg chg="add mod">
          <ac:chgData name="deepashree sengupta" userId="10f35c90f2ebe235" providerId="LiveId" clId="{BC00B17B-7E64-473B-A426-06ECB13B578F}" dt="2026-02-25T16:15:52.545" v="1835" actId="1076"/>
          <ac:picMkLst>
            <pc:docMk/>
            <pc:sldMk cId="898821131" sldId="259"/>
            <ac:picMk id="5" creationId="{7FF6303A-6DF8-2DFF-133D-7910BE293AB5}"/>
          </ac:picMkLst>
        </pc:picChg>
      </pc:sldChg>
      <pc:sldChg chg="addSp delSp modSp add mod">
        <pc:chgData name="deepashree sengupta" userId="10f35c90f2ebe235" providerId="LiveId" clId="{BC00B17B-7E64-473B-A426-06ECB13B578F}" dt="2026-02-25T15:40:11.856" v="967" actId="207"/>
        <pc:sldMkLst>
          <pc:docMk/>
          <pc:sldMk cId="1514151753" sldId="260"/>
        </pc:sldMkLst>
        <pc:spChg chg="mod">
          <ac:chgData name="deepashree sengupta" userId="10f35c90f2ebe235" providerId="LiveId" clId="{BC00B17B-7E64-473B-A426-06ECB13B578F}" dt="2026-02-25T15:19:27.420" v="481" actId="20577"/>
          <ac:spMkLst>
            <pc:docMk/>
            <pc:sldMk cId="1514151753" sldId="260"/>
            <ac:spMk id="2" creationId="{4A3CB2C4-1AE7-6396-3398-F1A2CCB6C14B}"/>
          </ac:spMkLst>
        </pc:spChg>
        <pc:spChg chg="mod">
          <ac:chgData name="deepashree sengupta" userId="10f35c90f2ebe235" providerId="LiveId" clId="{BC00B17B-7E64-473B-A426-06ECB13B578F}" dt="2026-02-25T15:19:21.927" v="476" actId="21"/>
          <ac:spMkLst>
            <pc:docMk/>
            <pc:sldMk cId="1514151753" sldId="260"/>
            <ac:spMk id="3" creationId="{426B7A24-E444-0539-A751-1FAD37D8F4B2}"/>
          </ac:spMkLst>
        </pc:spChg>
        <pc:spChg chg="add mod">
          <ac:chgData name="deepashree sengupta" userId="10f35c90f2ebe235" providerId="LiveId" clId="{BC00B17B-7E64-473B-A426-06ECB13B578F}" dt="2026-02-25T15:13:54.714" v="364" actId="21"/>
          <ac:spMkLst>
            <pc:docMk/>
            <pc:sldMk cId="1514151753" sldId="260"/>
            <ac:spMk id="4" creationId="{32289CF6-CE47-55EE-2F84-FF1F46968A6E}"/>
          </ac:spMkLst>
        </pc:spChg>
        <pc:graphicFrameChg chg="add del mod modGraphic">
          <ac:chgData name="deepashree sengupta" userId="10f35c90f2ebe235" providerId="LiveId" clId="{BC00B17B-7E64-473B-A426-06ECB13B578F}" dt="2026-02-25T15:38:12.295" v="950" actId="478"/>
          <ac:graphicFrameMkLst>
            <pc:docMk/>
            <pc:sldMk cId="1514151753" sldId="260"/>
            <ac:graphicFrameMk id="5" creationId="{EB04F6D4-38E8-AEBF-671F-A9E8639B9D56}"/>
          </ac:graphicFrameMkLst>
        </pc:graphicFrameChg>
        <pc:graphicFrameChg chg="add mod modGraphic">
          <ac:chgData name="deepashree sengupta" userId="10f35c90f2ebe235" providerId="LiveId" clId="{BC00B17B-7E64-473B-A426-06ECB13B578F}" dt="2026-02-25T15:40:11.856" v="967" actId="207"/>
          <ac:graphicFrameMkLst>
            <pc:docMk/>
            <pc:sldMk cId="1514151753" sldId="260"/>
            <ac:graphicFrameMk id="6" creationId="{F837B959-F35D-05A2-FB2D-B79E921296DB}"/>
          </ac:graphicFrameMkLst>
        </pc:graphicFrameChg>
      </pc:sldChg>
      <pc:sldChg chg="addSp delSp modSp add mod">
        <pc:chgData name="deepashree sengupta" userId="10f35c90f2ebe235" providerId="LiveId" clId="{BC00B17B-7E64-473B-A426-06ECB13B578F}" dt="2026-02-25T16:05:16.416" v="1493" actId="14734"/>
        <pc:sldMkLst>
          <pc:docMk/>
          <pc:sldMk cId="572066569" sldId="261"/>
        </pc:sldMkLst>
        <pc:spChg chg="mod">
          <ac:chgData name="deepashree sengupta" userId="10f35c90f2ebe235" providerId="LiveId" clId="{BC00B17B-7E64-473B-A426-06ECB13B578F}" dt="2026-02-25T15:50:03.994" v="1286" actId="20577"/>
          <ac:spMkLst>
            <pc:docMk/>
            <pc:sldMk cId="572066569" sldId="261"/>
            <ac:spMk id="2" creationId="{AD3C9C29-6830-0ED4-FC5E-4BA3AF9D06E9}"/>
          </ac:spMkLst>
        </pc:spChg>
        <pc:spChg chg="mod">
          <ac:chgData name="deepashree sengupta" userId="10f35c90f2ebe235" providerId="LiveId" clId="{BC00B17B-7E64-473B-A426-06ECB13B578F}" dt="2026-02-25T15:53:06.552" v="1359" actId="14100"/>
          <ac:spMkLst>
            <pc:docMk/>
            <pc:sldMk cId="572066569" sldId="261"/>
            <ac:spMk id="3" creationId="{12E478CC-950C-1E3C-429D-C98EFDA10193}"/>
          </ac:spMkLst>
        </pc:spChg>
        <pc:spChg chg="add del mod">
          <ac:chgData name="deepashree sengupta" userId="10f35c90f2ebe235" providerId="LiveId" clId="{BC00B17B-7E64-473B-A426-06ECB13B578F}" dt="2026-02-25T15:52:47.742" v="1355" actId="478"/>
          <ac:spMkLst>
            <pc:docMk/>
            <pc:sldMk cId="572066569" sldId="261"/>
            <ac:spMk id="5" creationId="{9D49C92B-5CA8-D8F5-D283-2085B932DEEA}"/>
          </ac:spMkLst>
        </pc:spChg>
        <pc:spChg chg="add mod">
          <ac:chgData name="deepashree sengupta" userId="10f35c90f2ebe235" providerId="LiveId" clId="{BC00B17B-7E64-473B-A426-06ECB13B578F}" dt="2026-02-25T16:05:14.389" v="1492" actId="1076"/>
          <ac:spMkLst>
            <pc:docMk/>
            <pc:sldMk cId="572066569" sldId="261"/>
            <ac:spMk id="9" creationId="{5F31CB8A-CE46-456E-030D-3195B34DDBA8}"/>
          </ac:spMkLst>
        </pc:spChg>
        <pc:graphicFrameChg chg="add mod modGraphic">
          <ac:chgData name="deepashree sengupta" userId="10f35c90f2ebe235" providerId="LiveId" clId="{BC00B17B-7E64-473B-A426-06ECB13B578F}" dt="2026-02-25T16:05:16.416" v="1493" actId="14734"/>
          <ac:graphicFrameMkLst>
            <pc:docMk/>
            <pc:sldMk cId="572066569" sldId="261"/>
            <ac:graphicFrameMk id="4" creationId="{7930EA94-A86F-9E80-40D7-C39000B96BC0}"/>
          </ac:graphicFrameMkLst>
        </pc:graphicFrameChg>
        <pc:picChg chg="add mod modCrop">
          <ac:chgData name="deepashree sengupta" userId="10f35c90f2ebe235" providerId="LiveId" clId="{BC00B17B-7E64-473B-A426-06ECB13B578F}" dt="2026-02-25T16:05:04.545" v="1490" actId="1076"/>
          <ac:picMkLst>
            <pc:docMk/>
            <pc:sldMk cId="572066569" sldId="261"/>
            <ac:picMk id="6" creationId="{77B5E2B6-4922-30B8-4F8E-5C63D99BD4A6}"/>
          </ac:picMkLst>
        </pc:picChg>
        <pc:picChg chg="add mod modCrop">
          <ac:chgData name="deepashree sengupta" userId="10f35c90f2ebe235" providerId="LiveId" clId="{BC00B17B-7E64-473B-A426-06ECB13B578F}" dt="2026-02-25T16:04:21.286" v="1482" actId="1076"/>
          <ac:picMkLst>
            <pc:docMk/>
            <pc:sldMk cId="572066569" sldId="261"/>
            <ac:picMk id="8" creationId="{DCFAFDB0-C5FB-8CE8-6289-FAD316FB8EF5}"/>
          </ac:picMkLst>
        </pc:picChg>
      </pc:sldChg>
      <pc:sldChg chg="add del">
        <pc:chgData name="deepashree sengupta" userId="10f35c90f2ebe235" providerId="LiveId" clId="{BC00B17B-7E64-473B-A426-06ECB13B578F}" dt="2026-02-25T15:07:44.784" v="255"/>
        <pc:sldMkLst>
          <pc:docMk/>
          <pc:sldMk cId="2914997159" sldId="261"/>
        </pc:sldMkLst>
      </pc:sldChg>
      <pc:sldChg chg="add del">
        <pc:chgData name="deepashree sengupta" userId="10f35c90f2ebe235" providerId="LiveId" clId="{BC00B17B-7E64-473B-A426-06ECB13B578F}" dt="2026-02-25T16:05:33.842" v="1494" actId="47"/>
        <pc:sldMkLst>
          <pc:docMk/>
          <pc:sldMk cId="1305456050" sldId="262"/>
        </pc:sldMkLst>
      </pc:sldChg>
      <pc:sldChg chg="addSp delSp modSp add mod">
        <pc:chgData name="deepashree sengupta" userId="10f35c90f2ebe235" providerId="LiveId" clId="{BC00B17B-7E64-473B-A426-06ECB13B578F}" dt="2026-02-25T15:40:35.220" v="969" actId="20577"/>
        <pc:sldMkLst>
          <pc:docMk/>
          <pc:sldMk cId="3447651311" sldId="263"/>
        </pc:sldMkLst>
        <pc:spChg chg="mod">
          <ac:chgData name="deepashree sengupta" userId="10f35c90f2ebe235" providerId="LiveId" clId="{BC00B17B-7E64-473B-A426-06ECB13B578F}" dt="2026-02-25T15:22:24.872" v="511" actId="6549"/>
          <ac:spMkLst>
            <pc:docMk/>
            <pc:sldMk cId="3447651311" sldId="263"/>
            <ac:spMk id="2" creationId="{DFD7BB63-0123-B569-78A6-9CC33311D08E}"/>
          </ac:spMkLst>
        </pc:spChg>
        <pc:spChg chg="mod">
          <ac:chgData name="deepashree sengupta" userId="10f35c90f2ebe235" providerId="LiveId" clId="{BC00B17B-7E64-473B-A426-06ECB13B578F}" dt="2026-02-25T15:25:54.683" v="570" actId="1076"/>
          <ac:spMkLst>
            <pc:docMk/>
            <pc:sldMk cId="3447651311" sldId="263"/>
            <ac:spMk id="3" creationId="{A170B16F-8C3F-4BC5-311F-A9916CF9EB78}"/>
          </ac:spMkLst>
        </pc:spChg>
        <pc:graphicFrameChg chg="del mod modGraphic">
          <ac:chgData name="deepashree sengupta" userId="10f35c90f2ebe235" providerId="LiveId" clId="{BC00B17B-7E64-473B-A426-06ECB13B578F}" dt="2026-02-25T15:38:09.052" v="949" actId="478"/>
          <ac:graphicFrameMkLst>
            <pc:docMk/>
            <pc:sldMk cId="3447651311" sldId="263"/>
            <ac:graphicFrameMk id="5" creationId="{77047C20-C676-19A5-DE83-545C42F505D0}"/>
          </ac:graphicFrameMkLst>
        </pc:graphicFrameChg>
        <pc:graphicFrameChg chg="add">
          <ac:chgData name="deepashree sengupta" userId="10f35c90f2ebe235" providerId="LiveId" clId="{BC00B17B-7E64-473B-A426-06ECB13B578F}" dt="2026-02-25T15:37:59.801" v="948"/>
          <ac:graphicFrameMkLst>
            <pc:docMk/>
            <pc:sldMk cId="3447651311" sldId="263"/>
            <ac:graphicFrameMk id="6" creationId="{6A7E6558-7DCE-84BC-E557-9DEA5FC450FF}"/>
          </ac:graphicFrameMkLst>
        </pc:graphicFrameChg>
        <pc:graphicFrameChg chg="add mod modGraphic">
          <ac:chgData name="deepashree sengupta" userId="10f35c90f2ebe235" providerId="LiveId" clId="{BC00B17B-7E64-473B-A426-06ECB13B578F}" dt="2026-02-25T15:40:35.220" v="969" actId="20577"/>
          <ac:graphicFrameMkLst>
            <pc:docMk/>
            <pc:sldMk cId="3447651311" sldId="263"/>
            <ac:graphicFrameMk id="7" creationId="{FDB008FE-8806-932D-5319-E5B2E8F86748}"/>
          </ac:graphicFrameMkLst>
        </pc:graphicFrameChg>
      </pc:sldChg>
      <pc:sldChg chg="modSp add mod">
        <pc:chgData name="deepashree sengupta" userId="10f35c90f2ebe235" providerId="LiveId" clId="{BC00B17B-7E64-473B-A426-06ECB13B578F}" dt="2026-02-25T15:40:51.435" v="982" actId="20577"/>
        <pc:sldMkLst>
          <pc:docMk/>
          <pc:sldMk cId="496527963" sldId="264"/>
        </pc:sldMkLst>
        <pc:spChg chg="mod">
          <ac:chgData name="deepashree sengupta" userId="10f35c90f2ebe235" providerId="LiveId" clId="{BC00B17B-7E64-473B-A426-06ECB13B578F}" dt="2026-02-25T15:29:56.757" v="632"/>
          <ac:spMkLst>
            <pc:docMk/>
            <pc:sldMk cId="496527963" sldId="264"/>
            <ac:spMk id="2" creationId="{ADB730DD-8821-2D89-5FA7-656B31547E43}"/>
          </ac:spMkLst>
        </pc:spChg>
        <pc:spChg chg="mod">
          <ac:chgData name="deepashree sengupta" userId="10f35c90f2ebe235" providerId="LiveId" clId="{BC00B17B-7E64-473B-A426-06ECB13B578F}" dt="2026-02-25T15:35:23.365" v="868" actId="20577"/>
          <ac:spMkLst>
            <pc:docMk/>
            <pc:sldMk cId="496527963" sldId="264"/>
            <ac:spMk id="3" creationId="{5E00D198-F8B0-BD6A-6A3F-D76D070C6801}"/>
          </ac:spMkLst>
        </pc:spChg>
        <pc:graphicFrameChg chg="mod modGraphic">
          <ac:chgData name="deepashree sengupta" userId="10f35c90f2ebe235" providerId="LiveId" clId="{BC00B17B-7E64-473B-A426-06ECB13B578F}" dt="2026-02-25T15:40:51.435" v="982" actId="20577"/>
          <ac:graphicFrameMkLst>
            <pc:docMk/>
            <pc:sldMk cId="496527963" sldId="264"/>
            <ac:graphicFrameMk id="5" creationId="{42126386-337B-6D30-D6EA-C56BAB46BB2A}"/>
          </ac:graphicFrameMkLst>
        </pc:graphicFrameChg>
      </pc:sldChg>
      <pc:sldChg chg="addSp delSp modSp add mod">
        <pc:chgData name="deepashree sengupta" userId="10f35c90f2ebe235" providerId="LiveId" clId="{BC00B17B-7E64-473B-A426-06ECB13B578F}" dt="2026-02-25T15:49:47.192" v="1281" actId="14100"/>
        <pc:sldMkLst>
          <pc:docMk/>
          <pc:sldMk cId="1821181335" sldId="265"/>
        </pc:sldMkLst>
        <pc:spChg chg="mod">
          <ac:chgData name="deepashree sengupta" userId="10f35c90f2ebe235" providerId="LiveId" clId="{BC00B17B-7E64-473B-A426-06ECB13B578F}" dt="2026-02-25T15:41:41.652" v="1000" actId="20577"/>
          <ac:spMkLst>
            <pc:docMk/>
            <pc:sldMk cId="1821181335" sldId="265"/>
            <ac:spMk id="2" creationId="{F8B44D9D-3551-84C2-802C-BB45A75932EA}"/>
          </ac:spMkLst>
        </pc:spChg>
        <pc:spChg chg="mod">
          <ac:chgData name="deepashree sengupta" userId="10f35c90f2ebe235" providerId="LiveId" clId="{BC00B17B-7E64-473B-A426-06ECB13B578F}" dt="2026-02-25T15:47:07.094" v="1185" actId="14100"/>
          <ac:spMkLst>
            <pc:docMk/>
            <pc:sldMk cId="1821181335" sldId="265"/>
            <ac:spMk id="3" creationId="{92556006-3DBF-3E34-8830-7D4750938C26}"/>
          </ac:spMkLst>
        </pc:spChg>
        <pc:spChg chg="add">
          <ac:chgData name="deepashree sengupta" userId="10f35c90f2ebe235" providerId="LiveId" clId="{BC00B17B-7E64-473B-A426-06ECB13B578F}" dt="2026-02-25T15:47:24.923" v="1189" actId="11529"/>
          <ac:spMkLst>
            <pc:docMk/>
            <pc:sldMk cId="1821181335" sldId="265"/>
            <ac:spMk id="9" creationId="{17E0197E-C847-3552-51C7-E4CC9D8FD508}"/>
          </ac:spMkLst>
        </pc:spChg>
        <pc:spChg chg="add mod">
          <ac:chgData name="deepashree sengupta" userId="10f35c90f2ebe235" providerId="LiveId" clId="{BC00B17B-7E64-473B-A426-06ECB13B578F}" dt="2026-02-25T15:49:47.192" v="1281" actId="14100"/>
          <ac:spMkLst>
            <pc:docMk/>
            <pc:sldMk cId="1821181335" sldId="265"/>
            <ac:spMk id="10" creationId="{42D14674-EB68-B82A-52BA-797D48EC37AF}"/>
          </ac:spMkLst>
        </pc:spChg>
        <pc:graphicFrameChg chg="del">
          <ac:chgData name="deepashree sengupta" userId="10f35c90f2ebe235" providerId="LiveId" clId="{BC00B17B-7E64-473B-A426-06ECB13B578F}" dt="2026-02-25T15:43:34.831" v="1168" actId="478"/>
          <ac:graphicFrameMkLst>
            <pc:docMk/>
            <pc:sldMk cId="1821181335" sldId="265"/>
            <ac:graphicFrameMk id="5" creationId="{72864613-40EA-9AF6-DB94-52C8466A7797}"/>
          </ac:graphicFrameMkLst>
        </pc:graphicFrameChg>
        <pc:picChg chg="add mod">
          <ac:chgData name="deepashree sengupta" userId="10f35c90f2ebe235" providerId="LiveId" clId="{BC00B17B-7E64-473B-A426-06ECB13B578F}" dt="2026-02-25T15:47:12.627" v="1188" actId="14100"/>
          <ac:picMkLst>
            <pc:docMk/>
            <pc:sldMk cId="1821181335" sldId="265"/>
            <ac:picMk id="6" creationId="{6D8F6585-0105-DB83-2913-31D61BC34E77}"/>
          </ac:picMkLst>
        </pc:picChg>
        <pc:picChg chg="add mod">
          <ac:chgData name="deepashree sengupta" userId="10f35c90f2ebe235" providerId="LiveId" clId="{BC00B17B-7E64-473B-A426-06ECB13B578F}" dt="2026-02-25T15:47:28.923" v="1190" actId="1076"/>
          <ac:picMkLst>
            <pc:docMk/>
            <pc:sldMk cId="1821181335" sldId="265"/>
            <ac:picMk id="8" creationId="{87D90DE9-6B9C-A3E9-AD1E-5C0724F58063}"/>
          </ac:picMkLst>
        </pc:picChg>
      </pc:sldChg>
      <pc:sldChg chg="addSp delSp modSp add mod">
        <pc:chgData name="deepashree sengupta" userId="10f35c90f2ebe235" providerId="LiveId" clId="{BC00B17B-7E64-473B-A426-06ECB13B578F}" dt="2026-02-25T16:03:37.963" v="1480" actId="11529"/>
        <pc:sldMkLst>
          <pc:docMk/>
          <pc:sldMk cId="3082653064" sldId="266"/>
        </pc:sldMkLst>
        <pc:spChg chg="mod">
          <ac:chgData name="deepashree sengupta" userId="10f35c90f2ebe235" providerId="LiveId" clId="{BC00B17B-7E64-473B-A426-06ECB13B578F}" dt="2026-02-25T15:56:52.426" v="1379" actId="20577"/>
          <ac:spMkLst>
            <pc:docMk/>
            <pc:sldMk cId="3082653064" sldId="266"/>
            <ac:spMk id="2" creationId="{CF83DA3A-7273-DBFB-81E7-52F6F4ADA189}"/>
          </ac:spMkLst>
        </pc:spChg>
        <pc:spChg chg="mod">
          <ac:chgData name="deepashree sengupta" userId="10f35c90f2ebe235" providerId="LiveId" clId="{BC00B17B-7E64-473B-A426-06ECB13B578F}" dt="2026-02-25T16:00:58.524" v="1464" actId="6549"/>
          <ac:spMkLst>
            <pc:docMk/>
            <pc:sldMk cId="3082653064" sldId="266"/>
            <ac:spMk id="3" creationId="{2836DCF9-88BC-0270-CD13-446B63CF3B02}"/>
          </ac:spMkLst>
        </pc:spChg>
        <pc:spChg chg="del">
          <ac:chgData name="deepashree sengupta" userId="10f35c90f2ebe235" providerId="LiveId" clId="{BC00B17B-7E64-473B-A426-06ECB13B578F}" dt="2026-02-25T15:57:05.259" v="1380" actId="478"/>
          <ac:spMkLst>
            <pc:docMk/>
            <pc:sldMk cId="3082653064" sldId="266"/>
            <ac:spMk id="9" creationId="{4E017EEE-F0C7-53A4-7F66-D441474C323B}"/>
          </ac:spMkLst>
        </pc:spChg>
        <pc:spChg chg="add">
          <ac:chgData name="deepashree sengupta" userId="10f35c90f2ebe235" providerId="LiveId" clId="{BC00B17B-7E64-473B-A426-06ECB13B578F}" dt="2026-02-25T16:03:37.963" v="1480" actId="11529"/>
          <ac:spMkLst>
            <pc:docMk/>
            <pc:sldMk cId="3082653064" sldId="266"/>
            <ac:spMk id="12" creationId="{B7896605-4875-8EF8-3CE9-D70313B3B5CB}"/>
          </ac:spMkLst>
        </pc:spChg>
        <pc:graphicFrameChg chg="mod modGraphic">
          <ac:chgData name="deepashree sengupta" userId="10f35c90f2ebe235" providerId="LiveId" clId="{BC00B17B-7E64-473B-A426-06ECB13B578F}" dt="2026-02-25T16:03:31.957" v="1479" actId="1076"/>
          <ac:graphicFrameMkLst>
            <pc:docMk/>
            <pc:sldMk cId="3082653064" sldId="266"/>
            <ac:graphicFrameMk id="4" creationId="{048B6FFD-B237-1137-8879-3CA04B264AF0}"/>
          </ac:graphicFrameMkLst>
        </pc:graphicFrameChg>
        <pc:picChg chg="del">
          <ac:chgData name="deepashree sengupta" userId="10f35c90f2ebe235" providerId="LiveId" clId="{BC00B17B-7E64-473B-A426-06ECB13B578F}" dt="2026-02-25T15:57:05.259" v="1380" actId="478"/>
          <ac:picMkLst>
            <pc:docMk/>
            <pc:sldMk cId="3082653064" sldId="266"/>
            <ac:picMk id="6" creationId="{7CA976CE-A937-4622-5AD9-9C793083E2B1}"/>
          </ac:picMkLst>
        </pc:picChg>
        <pc:picChg chg="add mod">
          <ac:chgData name="deepashree sengupta" userId="10f35c90f2ebe235" providerId="LiveId" clId="{BC00B17B-7E64-473B-A426-06ECB13B578F}" dt="2026-02-25T16:01:03.260" v="1465" actId="1076"/>
          <ac:picMkLst>
            <pc:docMk/>
            <pc:sldMk cId="3082653064" sldId="266"/>
            <ac:picMk id="7" creationId="{1A3A94E1-70AD-E3EA-E057-744BD17368F1}"/>
          </ac:picMkLst>
        </pc:picChg>
        <pc:picChg chg="del">
          <ac:chgData name="deepashree sengupta" userId="10f35c90f2ebe235" providerId="LiveId" clId="{BC00B17B-7E64-473B-A426-06ECB13B578F}" dt="2026-02-25T15:57:05.259" v="1380" actId="478"/>
          <ac:picMkLst>
            <pc:docMk/>
            <pc:sldMk cId="3082653064" sldId="266"/>
            <ac:picMk id="8" creationId="{7C00A523-1574-61AE-D5EC-4AE68AC7893F}"/>
          </ac:picMkLst>
        </pc:picChg>
        <pc:picChg chg="add mod">
          <ac:chgData name="deepashree sengupta" userId="10f35c90f2ebe235" providerId="LiveId" clId="{BC00B17B-7E64-473B-A426-06ECB13B578F}" dt="2026-02-25T16:03:24.436" v="1477" actId="1076"/>
          <ac:picMkLst>
            <pc:docMk/>
            <pc:sldMk cId="3082653064" sldId="266"/>
            <ac:picMk id="11" creationId="{0148126A-FDBD-3C03-5300-00812BB463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7574699-82C3-0106-188A-8AC949279295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7F1624-E445-A59C-D69C-CA7324A0C58D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A247220F-279E-EFF2-1072-DE978CCBFE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06AC77-4FC3-EBF8-5883-4DCA6793C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FB852-0A93-5330-6FF2-C2E881404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1344-2C99-8765-8AB3-EBE7A3F5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866" y="6246812"/>
            <a:ext cx="2743200" cy="365125"/>
          </a:xfrm>
        </p:spPr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0BD26D1-B587-3109-2B99-A889AAA66D98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300A69-0CDA-C367-0AD8-C93CC962F826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5C2C21E1-C17F-CC30-0528-FAA2083EE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C22BA7-43E1-13D5-C680-0CD98912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CDF3-C8BC-8C38-ECE8-DCAA59EA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AF52F-6D7B-68A7-CD4F-24B845A1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49D1B6F-52F3-F59D-D6FC-18C54735D2F7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9B1B78-E44B-EA53-65B0-4D03AD8E81C0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F2DFB24E-D46B-5A6C-3322-29B3BF86B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10669B-FB0E-DBCA-49DA-4383B100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E83F-7E67-1754-16CC-5C139B416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216F-E709-C10A-F34C-F3DC33AD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2C7CAF8-5E6C-C195-94E2-824CEC31F2B2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5B7EDA-1B8C-7A65-DE17-973EEB7F072E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565A66E9-F1C3-D441-AFFE-EF1D35A204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B1F6C9-C577-81DF-9D5C-E29EF032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9021-A0E8-F358-ACBE-45BEDB78C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F4AEA-BFC5-92EC-DCEE-E3159D2EA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5DFDC-7664-6BA1-2996-2D2B1C0D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79B637C-17F0-54D3-6400-9B50CD98DB1A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3862F-560A-3CC1-A135-DDB55B74592F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25D3A9EB-BCE5-DCE3-A7D0-FB952BD26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BC4737-F1C9-E404-56E5-22A572B0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96381-3779-47C9-A739-55E09582B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F7BC2-71CA-ABC9-3395-D080BFF4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C6804-F96A-5A04-31FC-F7D1C119B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D270C3-8B6E-F67B-BA11-14C133168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41A03-4FA5-882E-F21C-AF9E852C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97059B-58E7-0220-29CE-4939C274145D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89A177-7E61-B55E-4F3D-053704C002C3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953C41FE-4421-F508-7662-1047FA109A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D87C43-A0BB-1452-6F87-4B8D5404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ABE9E-8BB2-BBF3-6239-8A104F5B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8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13290F-C7A9-08B7-74E1-973957363460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E0C7A5-4AB7-5BE5-EF6D-40A47B981AB1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C8AC8E01-C9A5-A7DB-152F-B60EEBE6C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E148-4A1B-BAB0-4303-E1BAFE5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52C59A-602F-CCF8-78A9-4DD2640A0A16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E88DD4-E652-E679-AFD6-1F68433A04C4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0E8B19DC-285D-F438-1BAF-CD45F0DCEE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E34EC-7A91-C777-10FC-50F42B36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5AF73-5F22-F17D-78C4-C32EF2076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E7125-E201-B35D-B8EC-5F0321C7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BF096-73A4-C5FF-07F3-E31F5073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C1DE550-474C-3331-FCA0-CC36217330BF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7989CF-3664-9808-4027-907DFD9CD44A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B8693B15-C974-E686-41B9-4F89F23C11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70B479-17FA-EDDC-0EBC-8B1226D9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F487A-BA7E-66C4-C6CA-26B7F9B32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C2607-9AA6-E235-D1A4-603AC8F29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C435-A636-085F-D271-3AE0E1A2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7ACE387-8AFA-E46E-2D2C-AA192C7E7527}"/>
              </a:ext>
            </a:extLst>
          </p:cNvPr>
          <p:cNvGrpSpPr/>
          <p:nvPr userDrawn="1"/>
        </p:nvGrpSpPr>
        <p:grpSpPr>
          <a:xfrm>
            <a:off x="185584" y="6124481"/>
            <a:ext cx="11849100" cy="666843"/>
            <a:chOff x="185584" y="6124481"/>
            <a:chExt cx="11849100" cy="6668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92444C-094D-33CD-2B3D-CD30835228A5}"/>
                </a:ext>
              </a:extLst>
            </p:cNvPr>
            <p:cNvSpPr/>
            <p:nvPr userDrawn="1"/>
          </p:nvSpPr>
          <p:spPr>
            <a:xfrm>
              <a:off x="185584" y="6124481"/>
              <a:ext cx="11849100" cy="6668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nnovating Chip Design&#10;&#10;AI-generated content may be incorrect.">
              <a:extLst>
                <a:ext uri="{FF2B5EF4-FFF2-40B4-BE49-F238E27FC236}">
                  <a16:creationId xmlns:a16="http://schemas.microsoft.com/office/drawing/2014/main" id="{54D844C6-0EF0-286B-65E5-681E06F3D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84" y="6124481"/>
              <a:ext cx="2067232" cy="626434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3A9FD-D2DC-3CF3-067E-60B83383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8AFDC-4D28-6DBC-907A-69FFB2AF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A1FD1-364E-F823-0389-2B50F96A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EC2BDC-9B69-46E9-A9E4-3B9418983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5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he-OpenROAD-Project-private/OpenROAD/commit/4f6d2468def42de9734eada16821b99c193d14d6#diff-381b25d80571e433fbe29ec654a3e6e3d762bcc662a71e95c8968b868ac195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The-OpenROAD-Project-private/OpenROAD/pull/3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The-OpenROAD-Project-private/OpenROAD/pull/3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03D5-9F7D-DF97-67E6-1CD1AC0FD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Ascenium</a:t>
            </a:r>
            <a:r>
              <a:rPr lang="en-US" dirty="0"/>
              <a:t> Design speedup </a:t>
            </a:r>
            <a:r>
              <a:rPr lang="en-US" dirty="0" err="1"/>
              <a:t>OpenROAD</a:t>
            </a:r>
            <a:r>
              <a:rPr lang="en-US" dirty="0"/>
              <a:t> vs </a:t>
            </a:r>
            <a:r>
              <a:rPr lang="en-US" dirty="0" err="1"/>
              <a:t>OpenSTA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8DFC-E5ED-D86D-B833-CDDC68F64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Deepashree Sengupta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0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97C0-8D7B-B2B9-7A53-1C08AE35A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6" y="0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46E62-C583-7EAE-C10C-3EDF762D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7" y="782016"/>
            <a:ext cx="113372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Runtime bottleneck: 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std::_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Rb_tree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&lt;std::__cxx11::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basic_string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&lt;char, std::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char_traits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&lt;char&gt;, std::allocator&lt;char&gt;&gt;, std::pair&lt;std::__cxx11::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basic_string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&lt;char, std::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char_traits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&lt;char&gt;, std::allocator&lt;char&gt;&gt; const, int&gt;, std::_Select1st&lt;std::pair&lt;std::__cxx11::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basic_string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&lt;char, std::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char_traits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&lt;char&gt;, std::allocator&lt;char&gt;&gt; const, int&gt;&gt;, std::less&lt;std::__cxx11::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basic_string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&lt;char, std::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char_traits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&lt;char&gt;, std::allocator&lt;char&gt;&gt;&gt;, std::allocator&lt;std::pair&lt;std::__cxx11::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basic_string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&lt;char, std::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char_traits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&lt;char&gt;, std::allocator&lt;char&gt;&gt; const, int&gt;&gt;&gt;::</a:t>
            </a:r>
            <a:r>
              <a:rPr lang="en-US" sz="1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find.isra</a:t>
            </a:r>
            <a:r>
              <a:rPr lang="en-US" sz="12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3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from </a:t>
            </a:r>
            <a:r>
              <a:rPr lang="en-US" dirty="0" err="1"/>
              <a:t>sta</a:t>
            </a:r>
            <a:r>
              <a:rPr lang="en-US" dirty="0"/>
              <a:t>::</a:t>
            </a:r>
            <a:r>
              <a:rPr lang="en-US" dirty="0" err="1"/>
              <a:t>ArrivalVisitor</a:t>
            </a:r>
            <a:r>
              <a:rPr lang="en-US" dirty="0"/>
              <a:t>::</a:t>
            </a:r>
            <a:r>
              <a:rPr lang="en-US" dirty="0" err="1"/>
              <a:t>visitFromToPath</a:t>
            </a:r>
            <a:r>
              <a:rPr lang="en-US" dirty="0"/>
              <a:t> to </a:t>
            </a:r>
            <a:r>
              <a:rPr lang="en-US" dirty="0" err="1"/>
              <a:t>debugPrint</a:t>
            </a:r>
            <a:r>
              <a:rPr lang="en-US" dirty="0"/>
              <a:t> function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costly due to millions of calls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equal bottleneck in </a:t>
            </a:r>
            <a:r>
              <a:rPr lang="en-US" dirty="0" err="1"/>
              <a:t>OpenSTA</a:t>
            </a:r>
            <a:r>
              <a:rPr lang="en-US" dirty="0"/>
              <a:t> and </a:t>
            </a:r>
            <a:r>
              <a:rPr lang="en-US" dirty="0" err="1"/>
              <a:t>OpenROAD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tried disabling for RELEASE build, </a:t>
            </a:r>
            <a:r>
              <a:rPr lang="en-US" dirty="0" err="1"/>
              <a:t>OpenSTA</a:t>
            </a:r>
            <a:r>
              <a:rPr lang="en-US" dirty="0"/>
              <a:t>: 141s, </a:t>
            </a:r>
            <a:r>
              <a:rPr lang="en-US" dirty="0" err="1"/>
              <a:t>OpenROAD</a:t>
            </a:r>
            <a:r>
              <a:rPr lang="en-US" dirty="0"/>
              <a:t>: 270s (not profiled)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The image shows a table displaying various tasks, their execution time, and their CPU usage, with some tasks consuming a significant portion of the CPU time.&#10;&#10;AI-generated content may be incorrect.">
            <a:extLst>
              <a:ext uri="{FF2B5EF4-FFF2-40B4-BE49-F238E27FC236}">
                <a16:creationId xmlns:a16="http://schemas.microsoft.com/office/drawing/2014/main" id="{7FF6303A-6DF8-2DFF-133D-7910BE29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53" y="3975251"/>
            <a:ext cx="6401693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2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4232-E702-42F4-8264-5EDBAF25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93"/>
            <a:ext cx="10442713" cy="728963"/>
          </a:xfrm>
        </p:spPr>
        <p:txBody>
          <a:bodyPr>
            <a:normAutofit/>
          </a:bodyPr>
          <a:lstStyle/>
          <a:p>
            <a:r>
              <a:rPr lang="en-US" sz="4000" dirty="0"/>
              <a:t>Initial discrepancy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537CD1-2F82-74C2-C6E5-AE7E61C4E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540977"/>
              </p:ext>
            </p:extLst>
          </p:nvPr>
        </p:nvGraphicFramePr>
        <p:xfrm>
          <a:off x="4687958" y="209612"/>
          <a:ext cx="3292826" cy="2316376"/>
        </p:xfrm>
        <a:graphic>
          <a:graphicData uri="http://schemas.openxmlformats.org/drawingml/2006/table">
            <a:tbl>
              <a:tblPr/>
              <a:tblGrid>
                <a:gridCol w="1685402">
                  <a:extLst>
                    <a:ext uri="{9D8B030D-6E8A-4147-A177-3AD203B41FA5}">
                      <a16:colId xmlns:a16="http://schemas.microsoft.com/office/drawing/2014/main" val="3845023259"/>
                    </a:ext>
                  </a:extLst>
                </a:gridCol>
                <a:gridCol w="1607424">
                  <a:extLst>
                    <a:ext uri="{9D8B030D-6E8A-4147-A177-3AD203B41FA5}">
                      <a16:colId xmlns:a16="http://schemas.microsoft.com/office/drawing/2014/main" val="3935472345"/>
                    </a:ext>
                  </a:extLst>
                </a:gridCol>
              </a:tblGrid>
              <a:tr h="541518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fontAlgn="t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OpenSTA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804585"/>
                  </a:ext>
                </a:extLst>
              </a:tr>
              <a:tr h="1723013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find delays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found 18125306 delays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pass 1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found 17667978 arrivals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: 397.001s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find delays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found 18142423 delays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pass 1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found 18250499 arrivals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: 175.317s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4084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555F05-63A4-083F-0437-BBF41285D3DF}"/>
              </a:ext>
            </a:extLst>
          </p:cNvPr>
          <p:cNvSpPr txBox="1"/>
          <p:nvPr/>
        </p:nvSpPr>
        <p:spPr>
          <a:xfrm>
            <a:off x="0" y="815329"/>
            <a:ext cx="4313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Identical post-CTS design: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read_db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–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hier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OpenROAD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read_verilog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OpenSTA</a:t>
            </a:r>
            <a:endParaRPr lang="en-US" sz="14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83464"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CRPR disabled</a:t>
            </a:r>
          </a:p>
          <a:p>
            <a:pPr marL="283464"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Verbose: search 1, graph 1,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delay_calc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1,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path_group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2</a:t>
            </a:r>
          </a:p>
          <a:p>
            <a:pPr marL="283464" indent="-283464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Aptos" panose="020B0004020202020204" pitchFamily="34" charset="0"/>
              </a:rPr>
              <a:t>s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::</a:t>
            </a:r>
            <a:r>
              <a:rPr lang="en-US" sz="14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find_timing</a:t>
            </a:r>
            <a:r>
              <a:rPr lang="en-US" sz="14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revealed a RUNTIME DIFFERENCE</a:t>
            </a:r>
            <a:endParaRPr lang="en-US" sz="1400" dirty="0"/>
          </a:p>
        </p:txBody>
      </p:sp>
      <p:pic>
        <p:nvPicPr>
          <p:cNvPr id="7" name="Picture 6" descr="The image displays a profiling report showing various functions and their execution times, with the most time-consuming function being 'dbNetwork::staToDb' at 7.763 seconds.&#10;&#10;AI-generated content may be incorrect.">
            <a:extLst>
              <a:ext uri="{FF2B5EF4-FFF2-40B4-BE49-F238E27FC236}">
                <a16:creationId xmlns:a16="http://schemas.microsoft.com/office/drawing/2014/main" id="{3EF9B98C-5AE7-50E1-A0AF-CB874817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95" r="11366" b="3155"/>
          <a:stretch>
            <a:fillRect/>
          </a:stretch>
        </p:blipFill>
        <p:spPr>
          <a:xfrm>
            <a:off x="146630" y="2692707"/>
            <a:ext cx="4644031" cy="3468666"/>
          </a:xfrm>
          <a:prstGeom prst="rect">
            <a:avLst/>
          </a:prstGeom>
        </p:spPr>
      </p:pic>
      <p:pic>
        <p:nvPicPr>
          <p:cNvPr id="9" name="Picture 8" descr="The image displays a stack trace from a program's execution, showing various functions and their execution times, sorted by CPU and effective time, indicating the time taken for each function to execute during a specific process.&#10;&#10;AI-generated content may be incorrect.">
            <a:extLst>
              <a:ext uri="{FF2B5EF4-FFF2-40B4-BE49-F238E27FC236}">
                <a16:creationId xmlns:a16="http://schemas.microsoft.com/office/drawing/2014/main" id="{049575FF-0E73-0F03-AD61-F3F4ED43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56" r="12282" b="4429"/>
          <a:stretch>
            <a:fillRect/>
          </a:stretch>
        </p:blipFill>
        <p:spPr>
          <a:xfrm>
            <a:off x="7544013" y="2608559"/>
            <a:ext cx="4180298" cy="3552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5D3BA-8644-EE30-F6AC-0C541305DBFC}"/>
              </a:ext>
            </a:extLst>
          </p:cNvPr>
          <p:cNvSpPr txBox="1"/>
          <p:nvPr/>
        </p:nvSpPr>
        <p:spPr>
          <a:xfrm>
            <a:off x="1232452" y="2325757"/>
            <a:ext cx="1858618" cy="3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OpenROAD</a:t>
            </a:r>
            <a:endParaRPr lang="en-US" b="1" i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F1288-436F-5241-F41C-ADC489F82218}"/>
              </a:ext>
            </a:extLst>
          </p:cNvPr>
          <p:cNvSpPr txBox="1"/>
          <p:nvPr/>
        </p:nvSpPr>
        <p:spPr>
          <a:xfrm>
            <a:off x="8809383" y="2200324"/>
            <a:ext cx="1858618" cy="36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err="1"/>
              <a:t>OpenSTA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52650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6081-2E5A-18F2-0336-848C6070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305778"/>
            <a:ext cx="10273748" cy="499579"/>
          </a:xfrm>
        </p:spPr>
        <p:txBody>
          <a:bodyPr>
            <a:noAutofit/>
          </a:bodyPr>
          <a:lstStyle/>
          <a:p>
            <a:r>
              <a:rPr lang="en-US" sz="3200" dirty="0"/>
              <a:t>Offending function: </a:t>
            </a:r>
            <a:r>
              <a:rPr lang="en-US" sz="3200" dirty="0" err="1"/>
              <a:t>sta</a:t>
            </a:r>
            <a:r>
              <a:rPr lang="en-US" sz="3200" dirty="0"/>
              <a:t>::</a:t>
            </a:r>
            <a:r>
              <a:rPr lang="en-US" sz="3200" dirty="0" err="1"/>
              <a:t>dbNetwork</a:t>
            </a:r>
            <a:r>
              <a:rPr lang="en-US" sz="3200" dirty="0"/>
              <a:t>::</a:t>
            </a:r>
            <a:r>
              <a:rPr lang="en-US" sz="3200" dirty="0" err="1"/>
              <a:t>getDbNwkObjectId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8267B-4BEE-73E2-C406-360ADC04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73" y="805357"/>
            <a:ext cx="10515600" cy="4351338"/>
          </a:xfrm>
        </p:spPr>
        <p:txBody>
          <a:bodyPr/>
          <a:lstStyle/>
          <a:p>
            <a:pPr lvl="1"/>
            <a:r>
              <a:rPr lang="en-US" sz="1800" dirty="0"/>
              <a:t>Implemented 16-entry cache for primary object types: Pin, Instance, Net, Cell, Port, and Vertex for comparator memorization (works better than 1-slot cache)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latest master includes this potential speedup from Martin: </a:t>
            </a:r>
            <a:r>
              <a:rPr lang="en-US" altLang="en-US" sz="1800" dirty="0" err="1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dbSta</a:t>
            </a:r>
            <a:r>
              <a:rPr lang="en-US" altLang="en-US" sz="1800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: Use fast related net lookup · The-</a:t>
            </a:r>
            <a:r>
              <a:rPr lang="en-US" altLang="en-US" sz="1800" dirty="0" err="1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OpenROAD</a:t>
            </a:r>
            <a:r>
              <a:rPr lang="en-US" altLang="en-US" sz="1800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-Project-private/OpenROAD@4f6d246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Tried changing the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concrete_ports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_ and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hier_modules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_ in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dbNetwork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class to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unordered_set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to speed up the ::find functions, but that didn't make much dent in runtime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4484B2-6517-F087-0CED-6B7066871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48735"/>
              </p:ext>
            </p:extLst>
          </p:nvPr>
        </p:nvGraphicFramePr>
        <p:xfrm>
          <a:off x="2637182" y="3166408"/>
          <a:ext cx="4978228" cy="2316376"/>
        </p:xfrm>
        <a:graphic>
          <a:graphicData uri="http://schemas.openxmlformats.org/drawingml/2006/table">
            <a:tbl>
              <a:tblPr/>
              <a:tblGrid>
                <a:gridCol w="1685402">
                  <a:extLst>
                    <a:ext uri="{9D8B030D-6E8A-4147-A177-3AD203B41FA5}">
                      <a16:colId xmlns:a16="http://schemas.microsoft.com/office/drawing/2014/main" val="3081554849"/>
                    </a:ext>
                  </a:extLst>
                </a:gridCol>
                <a:gridCol w="1685402">
                  <a:extLst>
                    <a:ext uri="{9D8B030D-6E8A-4147-A177-3AD203B41FA5}">
                      <a16:colId xmlns:a16="http://schemas.microsoft.com/office/drawing/2014/main" val="3613138317"/>
                    </a:ext>
                  </a:extLst>
                </a:gridCol>
                <a:gridCol w="1607424">
                  <a:extLst>
                    <a:ext uri="{9D8B030D-6E8A-4147-A177-3AD203B41FA5}">
                      <a16:colId xmlns:a16="http://schemas.microsoft.com/office/drawing/2014/main" val="905020828"/>
                    </a:ext>
                  </a:extLst>
                </a:gridCol>
              </a:tblGrid>
              <a:tr h="541518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OpenSTA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09464"/>
                  </a:ext>
                </a:extLst>
              </a:tr>
              <a:tr h="1723013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find delays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found 18125306 delays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pass 1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found 17667978 arrivals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: 397.001s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find delays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found 18125306 delays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pass 1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found 17667978 arrivals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: 367.464s</a:t>
                      </a:r>
                      <a:endParaRPr lang="en-US" sz="1000" dirty="0">
                        <a:solidFill>
                          <a:srgbClr val="2F0B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find delays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delay_calc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found 18142423 delays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pass 1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find arrivals to level 9540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search: found 18250499 arrivals</a:t>
                      </a:r>
                    </a:p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: 175.317s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0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7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01B3-86FA-B854-7B91-543B7FAE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B2C4-1AE7-6396-3398-F1A2CCB6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59026"/>
            <a:ext cx="10273748" cy="499579"/>
          </a:xfrm>
        </p:spPr>
        <p:txBody>
          <a:bodyPr>
            <a:normAutofit fontScale="90000"/>
          </a:bodyPr>
          <a:lstStyle/>
          <a:p>
            <a:r>
              <a:rPr lang="en-US" dirty="0"/>
              <a:t>Offending functions: </a:t>
            </a:r>
            <a:r>
              <a:rPr lang="en-US" dirty="0" err="1"/>
              <a:t>sta</a:t>
            </a:r>
            <a:r>
              <a:rPr lang="en-US" dirty="0"/>
              <a:t>::</a:t>
            </a:r>
            <a:r>
              <a:rPr lang="en-US" dirty="0" err="1"/>
              <a:t>dbNetwork</a:t>
            </a:r>
            <a:r>
              <a:rPr lang="en-US" dirty="0"/>
              <a:t>::</a:t>
            </a:r>
            <a:r>
              <a:rPr lang="en-US" dirty="0" err="1"/>
              <a:t>libertyPort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B7A24-E444-0539-A751-1FAD37D8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30" y="658605"/>
            <a:ext cx="11652773" cy="4351338"/>
          </a:xfrm>
        </p:spPr>
        <p:txBody>
          <a:bodyPr>
            <a:noAutofit/>
          </a:bodyPr>
          <a:lstStyle/>
          <a:p>
            <a:pPr lvl="1"/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findDelays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findArrivals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are both slow in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openroad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even if there are fewer vertices to tackle (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pg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pins, physical only are filtered out).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findDelays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findArrivals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functions traverse millions of vertices. For each vertex, they call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isDriver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(), which calls direction(), which calls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libertyPort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().</a:t>
            </a:r>
            <a:endParaRPr lang="en-US" altLang="en-US" sz="1800" dirty="0"/>
          </a:p>
          <a:p>
            <a:pPr lvl="1"/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dbNetwork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::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libertyPort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(const Pin* pin) performs expensive sequence of operations for every pin:</a:t>
            </a:r>
            <a:b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   1. Redundant Instance Lookup: converted pin to its parent instance (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staToDb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(pin) -&gt;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iterm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-&gt;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getInst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() -&gt;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dbToSta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inst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)).</a:t>
            </a:r>
            <a:b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   2. Virtual Call Overhead: calls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staToDb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inst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) to check the instance type (involving virtual function calls).</a:t>
            </a:r>
            <a:b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   3. Redundant Port Lookup: calls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ConcreteNetwork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::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libertyPort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(pin), which internally called port(pin), repeating the pin-to-port lookup all over again.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I have modified the implementation to directly extract the port from the pin (using the underlying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OpenDB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dbMTerm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pointer) and skips the expensive instance and virtual type checks</a:t>
            </a:r>
            <a:endParaRPr lang="en-US" altLang="en-US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2289CF6-CE47-55EE-2F84-FF1F46968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37B959-F35D-05A2-FB2D-B79E92129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24124"/>
              </p:ext>
            </p:extLst>
          </p:nvPr>
        </p:nvGraphicFramePr>
        <p:xfrm>
          <a:off x="2804891" y="3747054"/>
          <a:ext cx="5681605" cy="2087215"/>
        </p:xfrm>
        <a:graphic>
          <a:graphicData uri="http://schemas.openxmlformats.org/drawingml/2006/table">
            <a:tbl>
              <a:tblPr/>
              <a:tblGrid>
                <a:gridCol w="1386928">
                  <a:extLst>
                    <a:ext uri="{9D8B030D-6E8A-4147-A177-3AD203B41FA5}">
                      <a16:colId xmlns:a16="http://schemas.microsoft.com/office/drawing/2014/main" val="3081554849"/>
                    </a:ext>
                  </a:extLst>
                </a:gridCol>
                <a:gridCol w="1386928">
                  <a:extLst>
                    <a:ext uri="{9D8B030D-6E8A-4147-A177-3AD203B41FA5}">
                      <a16:colId xmlns:a16="http://schemas.microsoft.com/office/drawing/2014/main" val="1824167442"/>
                    </a:ext>
                  </a:extLst>
                </a:gridCol>
                <a:gridCol w="1386928">
                  <a:extLst>
                    <a:ext uri="{9D8B030D-6E8A-4147-A177-3AD203B41FA5}">
                      <a16:colId xmlns:a16="http://schemas.microsoft.com/office/drawing/2014/main" val="3613138317"/>
                    </a:ext>
                  </a:extLst>
                </a:gridCol>
                <a:gridCol w="1520821">
                  <a:extLst>
                    <a:ext uri="{9D8B030D-6E8A-4147-A177-3AD203B41FA5}">
                      <a16:colId xmlns:a16="http://schemas.microsoft.com/office/drawing/2014/main" val="905020828"/>
                    </a:ext>
                  </a:extLst>
                </a:gridCol>
              </a:tblGrid>
              <a:tr h="875765"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libertyPort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OpenSTA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09464"/>
                  </a:ext>
                </a:extLst>
              </a:tr>
              <a:tr h="121145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: 397.001s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367.464s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: 351.551s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: 175.317s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0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15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95EE2-CDF0-EB8E-77BF-68131DBD6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BB63-0123-B569-78A6-9CC33311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59026"/>
            <a:ext cx="11937696" cy="499579"/>
          </a:xfrm>
        </p:spPr>
        <p:txBody>
          <a:bodyPr>
            <a:normAutofit fontScale="90000"/>
          </a:bodyPr>
          <a:lstStyle/>
          <a:p>
            <a:r>
              <a:rPr lang="en-US" dirty="0"/>
              <a:t>Offending functions: </a:t>
            </a:r>
            <a:r>
              <a:rPr lang="en-US" dirty="0" err="1"/>
              <a:t>sta</a:t>
            </a:r>
            <a:r>
              <a:rPr lang="en-US" dirty="0"/>
              <a:t>::</a:t>
            </a:r>
            <a:r>
              <a:rPr lang="en-US" dirty="0" err="1"/>
              <a:t>Levelize</a:t>
            </a:r>
            <a:r>
              <a:rPr lang="en-US" dirty="0"/>
              <a:t>::</a:t>
            </a:r>
            <a:r>
              <a:rPr lang="en-US" dirty="0" err="1"/>
              <a:t>findTopologicalOrder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0B16F-8C3F-4BC5-311F-A9916CF9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31" y="1002297"/>
            <a:ext cx="11483809" cy="1786421"/>
          </a:xfrm>
        </p:spPr>
        <p:txBody>
          <a:bodyPr>
            <a:noAutofit/>
          </a:bodyPr>
          <a:lstStyle/>
          <a:p>
            <a:pPr lvl="1"/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Levelize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::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levelize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(),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findTopologicalOrder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() is called unconditionally, but it doesn't show up as a bottleneck in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OpenSTA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but it does in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OpenROAD</a:t>
            </a: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Keeps an account of # of incoming edges to a vertex using a map:  std::map&lt;Vertex*, int&gt; </a:t>
            </a:r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in_degree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;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I upgraded it to be a vector with index being the vertex id. </a:t>
            </a:r>
          </a:p>
          <a:p>
            <a:pPr lvl="1"/>
            <a:r>
              <a:rPr lang="en-US" sz="1800" dirty="0"/>
              <a:t>This </a:t>
            </a:r>
            <a:r>
              <a:rPr lang="en-US" sz="1800" b="1" u="sng" dirty="0"/>
              <a:t>improved </a:t>
            </a:r>
            <a:r>
              <a:rPr lang="en-US" sz="1800" b="1" u="sng" dirty="0" err="1"/>
              <a:t>OpenSTA</a:t>
            </a:r>
            <a:r>
              <a:rPr lang="en-US" sz="1800" b="1" u="sng" dirty="0"/>
              <a:t> runtime </a:t>
            </a:r>
            <a:r>
              <a:rPr lang="en-US" sz="1800" dirty="0"/>
              <a:t>too and it went to 157s from 176s! </a:t>
            </a: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4A2477-2834-8AAF-564B-715F87B3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B008FE-8806-932D-5319-E5B2E8F86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32516"/>
              </p:ext>
            </p:extLst>
          </p:nvPr>
        </p:nvGraphicFramePr>
        <p:xfrm>
          <a:off x="1781540" y="3025675"/>
          <a:ext cx="8628919" cy="2087215"/>
        </p:xfrm>
        <a:graphic>
          <a:graphicData uri="http://schemas.openxmlformats.org/drawingml/2006/table">
            <a:tbl>
              <a:tblPr/>
              <a:tblGrid>
                <a:gridCol w="1386928">
                  <a:extLst>
                    <a:ext uri="{9D8B030D-6E8A-4147-A177-3AD203B41FA5}">
                      <a16:colId xmlns:a16="http://schemas.microsoft.com/office/drawing/2014/main" val="3081554849"/>
                    </a:ext>
                  </a:extLst>
                </a:gridCol>
                <a:gridCol w="1386928">
                  <a:extLst>
                    <a:ext uri="{9D8B030D-6E8A-4147-A177-3AD203B41FA5}">
                      <a16:colId xmlns:a16="http://schemas.microsoft.com/office/drawing/2014/main" val="1824167442"/>
                    </a:ext>
                  </a:extLst>
                </a:gridCol>
                <a:gridCol w="1386928">
                  <a:extLst>
                    <a:ext uri="{9D8B030D-6E8A-4147-A177-3AD203B41FA5}">
                      <a16:colId xmlns:a16="http://schemas.microsoft.com/office/drawing/2014/main" val="3613138317"/>
                    </a:ext>
                  </a:extLst>
                </a:gridCol>
                <a:gridCol w="1419543">
                  <a:extLst>
                    <a:ext uri="{9D8B030D-6E8A-4147-A177-3AD203B41FA5}">
                      <a16:colId xmlns:a16="http://schemas.microsoft.com/office/drawing/2014/main" val="3394083320"/>
                    </a:ext>
                  </a:extLst>
                </a:gridCol>
                <a:gridCol w="1520821">
                  <a:extLst>
                    <a:ext uri="{9D8B030D-6E8A-4147-A177-3AD203B41FA5}">
                      <a16:colId xmlns:a16="http://schemas.microsoft.com/office/drawing/2014/main" val="905020828"/>
                    </a:ext>
                  </a:extLst>
                </a:gridCol>
                <a:gridCol w="1527771">
                  <a:extLst>
                    <a:ext uri="{9D8B030D-6E8A-4147-A177-3AD203B41FA5}">
                      <a16:colId xmlns:a16="http://schemas.microsoft.com/office/drawing/2014/main" val="2286672511"/>
                    </a:ext>
                  </a:extLst>
                </a:gridCol>
              </a:tblGrid>
              <a:tr h="875765"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libertyPort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libertyPort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topoFix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OpenSTA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OpenSTA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topoFix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09464"/>
                  </a:ext>
                </a:extLst>
              </a:tr>
              <a:tr h="121145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: 397.001s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367.464s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351.551s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RUNTIME] Finished </a:t>
                      </a:r>
                      <a:r>
                        <a:rPr lang="en-US" sz="1000" b="1" dirty="0" err="1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: 339.67s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: 175.317s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baseline 157s?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0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5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FA4C4-A897-5FD2-FDE5-FA0BD8F1D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30DD-8821-2D89-5FA7-656B315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59026"/>
            <a:ext cx="11937696" cy="499579"/>
          </a:xfrm>
        </p:spPr>
        <p:txBody>
          <a:bodyPr>
            <a:normAutofit fontScale="90000"/>
          </a:bodyPr>
          <a:lstStyle/>
          <a:p>
            <a:r>
              <a:rPr lang="en-US" dirty="0"/>
              <a:t>Offending functions: </a:t>
            </a:r>
            <a:r>
              <a:rPr lang="en-US" dirty="0" err="1"/>
              <a:t>sta</a:t>
            </a:r>
            <a:r>
              <a:rPr lang="en-US" dirty="0"/>
              <a:t>::</a:t>
            </a:r>
            <a:r>
              <a:rPr lang="en-US" dirty="0" err="1"/>
              <a:t>ExceptionsTo</a:t>
            </a:r>
            <a:r>
              <a:rPr lang="en-US" dirty="0"/>
              <a:t>::matches()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0D198-F8B0-BD6A-6A3F-D76D070C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5" y="837510"/>
            <a:ext cx="11483809" cy="1786421"/>
          </a:xfrm>
        </p:spPr>
        <p:txBody>
          <a:bodyPr>
            <a:noAutofit/>
          </a:bodyPr>
          <a:lstStyle/>
          <a:p>
            <a:pPr lvl="1"/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Revisited </a:t>
            </a:r>
            <a:r>
              <a:rPr lang="en-US" sz="1800" dirty="0" err="1"/>
              <a:t>getDbNwkObjectId</a:t>
            </a:r>
            <a:r>
              <a:rPr lang="en-US" sz="1800" dirty="0"/>
              <a:t>: After comparator speedup, next was the </a:t>
            </a:r>
            <a:r>
              <a:rPr lang="en-US" sz="1800" dirty="0" err="1"/>
              <a:t>ExceptionsTo</a:t>
            </a:r>
            <a:r>
              <a:rPr lang="en-US" sz="1800" dirty="0"/>
              <a:t>::matches(), another caller of </a:t>
            </a:r>
            <a:r>
              <a:rPr lang="en-US" sz="1800" dirty="0" err="1"/>
              <a:t>getDbNwkObjectId</a:t>
            </a:r>
            <a:r>
              <a:rPr lang="en-US" sz="1800" dirty="0"/>
              <a:t> </a:t>
            </a:r>
            <a:endParaRPr 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r>
              <a:rPr lang="en-US" sz="1800" dirty="0"/>
              <a:t> Optimized </a:t>
            </a:r>
            <a:r>
              <a:rPr lang="en-US" sz="1800" dirty="0" err="1"/>
              <a:t>getDbNwkObjectId</a:t>
            </a:r>
            <a:r>
              <a:rPr lang="en-US" sz="1800" dirty="0"/>
              <a:t> to prioritize the most frequent object types (</a:t>
            </a:r>
            <a:r>
              <a:rPr lang="en-US" sz="1800" dirty="0" err="1"/>
              <a:t>dbInst</a:t>
            </a:r>
            <a:r>
              <a:rPr lang="en-US" sz="1800" dirty="0"/>
              <a:t> and </a:t>
            </a:r>
            <a:r>
              <a:rPr lang="en-US" sz="1800" dirty="0" err="1"/>
              <a:t>dbNet</a:t>
            </a:r>
            <a:r>
              <a:rPr lang="en-US" sz="1800" dirty="0"/>
              <a:t>).</a:t>
            </a:r>
          </a:p>
          <a:p>
            <a:pPr lvl="1"/>
            <a:r>
              <a:rPr lang="en-US" sz="1800" dirty="0"/>
              <a:t> Added a small cache directly inside </a:t>
            </a:r>
            <a:r>
              <a:rPr lang="en-US" sz="1800" dirty="0" err="1"/>
              <a:t>ExceptionsTo</a:t>
            </a:r>
            <a:r>
              <a:rPr lang="en-US" sz="1800" dirty="0"/>
              <a:t> class to optimize frequent checks done from </a:t>
            </a:r>
            <a:r>
              <a:rPr lang="en-US" sz="1800" dirty="0" err="1"/>
              <a:t>ExceptionsTo</a:t>
            </a:r>
            <a:r>
              <a:rPr lang="en-US" sz="1800" dirty="0"/>
              <a:t>::matches()</a:t>
            </a:r>
          </a:p>
          <a:p>
            <a:pPr lvl="1"/>
            <a:r>
              <a:rPr lang="en-US" sz="1800" dirty="0"/>
              <a:t>This </a:t>
            </a:r>
            <a:r>
              <a:rPr lang="en-US" sz="1800" b="1" u="sng" dirty="0"/>
              <a:t>improved </a:t>
            </a:r>
            <a:r>
              <a:rPr lang="en-US" sz="1800" b="1" u="sng" dirty="0" err="1"/>
              <a:t>OpenSTA</a:t>
            </a:r>
            <a:r>
              <a:rPr lang="en-US" sz="1800" b="1" u="sng" dirty="0"/>
              <a:t> runtime </a:t>
            </a:r>
            <a:r>
              <a:rPr lang="en-US" sz="1800" dirty="0"/>
              <a:t>too and it went to 155s! </a:t>
            </a: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/>
            <a:endParaRPr lang="en-US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0AF5A64-3D5F-C220-1907-5B52547E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126386-337B-6D30-D6EA-C56BAB46B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62617"/>
              </p:ext>
            </p:extLst>
          </p:nvPr>
        </p:nvGraphicFramePr>
        <p:xfrm>
          <a:off x="727613" y="2802837"/>
          <a:ext cx="10048462" cy="2087215"/>
        </p:xfrm>
        <a:graphic>
          <a:graphicData uri="http://schemas.openxmlformats.org/drawingml/2006/table">
            <a:tbl>
              <a:tblPr/>
              <a:tblGrid>
                <a:gridCol w="1386928">
                  <a:extLst>
                    <a:ext uri="{9D8B030D-6E8A-4147-A177-3AD203B41FA5}">
                      <a16:colId xmlns:a16="http://schemas.microsoft.com/office/drawing/2014/main" val="3081554849"/>
                    </a:ext>
                  </a:extLst>
                </a:gridCol>
                <a:gridCol w="1386928">
                  <a:extLst>
                    <a:ext uri="{9D8B030D-6E8A-4147-A177-3AD203B41FA5}">
                      <a16:colId xmlns:a16="http://schemas.microsoft.com/office/drawing/2014/main" val="1824167442"/>
                    </a:ext>
                  </a:extLst>
                </a:gridCol>
                <a:gridCol w="1386928">
                  <a:extLst>
                    <a:ext uri="{9D8B030D-6E8A-4147-A177-3AD203B41FA5}">
                      <a16:colId xmlns:a16="http://schemas.microsoft.com/office/drawing/2014/main" val="3613138317"/>
                    </a:ext>
                  </a:extLst>
                </a:gridCol>
                <a:gridCol w="1419543">
                  <a:extLst>
                    <a:ext uri="{9D8B030D-6E8A-4147-A177-3AD203B41FA5}">
                      <a16:colId xmlns:a16="http://schemas.microsoft.com/office/drawing/2014/main" val="3394083320"/>
                    </a:ext>
                  </a:extLst>
                </a:gridCol>
                <a:gridCol w="1419543">
                  <a:extLst>
                    <a:ext uri="{9D8B030D-6E8A-4147-A177-3AD203B41FA5}">
                      <a16:colId xmlns:a16="http://schemas.microsoft.com/office/drawing/2014/main" val="1197103418"/>
                    </a:ext>
                  </a:extLst>
                </a:gridCol>
                <a:gridCol w="1520821">
                  <a:extLst>
                    <a:ext uri="{9D8B030D-6E8A-4147-A177-3AD203B41FA5}">
                      <a16:colId xmlns:a16="http://schemas.microsoft.com/office/drawing/2014/main" val="905020828"/>
                    </a:ext>
                  </a:extLst>
                </a:gridCol>
                <a:gridCol w="1527771">
                  <a:extLst>
                    <a:ext uri="{9D8B030D-6E8A-4147-A177-3AD203B41FA5}">
                      <a16:colId xmlns:a16="http://schemas.microsoft.com/office/drawing/2014/main" val="2286672511"/>
                    </a:ext>
                  </a:extLst>
                </a:gridCol>
              </a:tblGrid>
              <a:tr h="875765"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libertyPort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libertyPort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topoFix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libertyPort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topoFix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freqObj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exceptnCache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OpenSTA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OpenSTA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topoFix+exceptnCache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09464"/>
                  </a:ext>
                </a:extLst>
              </a:tr>
              <a:tr h="1211450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: 397.001s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367.464s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351.551s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339.67s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: 326.25s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[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</a:rPr>
                        <a:t>: 175.317s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baseline 155s?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03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2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98B63-E79C-60C3-0463-A60F4CA9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4D9D-3551-84C2-802C-BB45A759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59026"/>
            <a:ext cx="11937696" cy="499579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 in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56006-3DBF-3E34-8830-7D4750938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30" y="658605"/>
            <a:ext cx="11213278" cy="1786421"/>
          </a:xfrm>
        </p:spPr>
        <p:txBody>
          <a:bodyPr>
            <a:noAutofit/>
          </a:bodyPr>
          <a:lstStyle/>
          <a:p>
            <a:pPr lvl="1"/>
            <a:r>
              <a:rPr lang="en-US" altLang="en-US" sz="1800" dirty="0" err="1">
                <a:solidFill>
                  <a:srgbClr val="000000"/>
                </a:solidFill>
                <a:cs typeface="Arial" panose="020B0604020202020204" pitchFamily="34" charset="0"/>
              </a:rPr>
              <a:t>OpenROAD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Profile after</a:t>
            </a:r>
          </a:p>
          <a:p>
            <a:pPr lvl="2"/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16-slot cache</a:t>
            </a:r>
          </a:p>
          <a:p>
            <a:pPr lvl="2"/>
            <a:r>
              <a:rPr lang="en-US" alt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libertyPort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refactor</a:t>
            </a:r>
          </a:p>
          <a:p>
            <a:pPr lvl="2"/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vector in </a:t>
            </a:r>
            <a:r>
              <a:rPr lang="en-US" alt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findTopologicalOrder</a:t>
            </a:r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alt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getDbNwkObjectId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to prioritize </a:t>
            </a:r>
            <a:r>
              <a:rPr lang="en-US" alt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dbInst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en-US" alt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dbNet</a:t>
            </a:r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/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cache in </a:t>
            </a:r>
            <a:r>
              <a:rPr lang="en-US" alt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ExceptionsTo</a:t>
            </a:r>
            <a:endParaRPr lang="en-US" sz="1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103A2E-1E21-4D3F-06A3-DA1457427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The image displays a profiling report showing various functions and their execution times, with the most time-consuming function being 'dbNetwork::staToDb' at 7.763 seconds.&#10;&#10;AI-generated content may be incorrect.">
            <a:extLst>
              <a:ext uri="{FF2B5EF4-FFF2-40B4-BE49-F238E27FC236}">
                <a16:creationId xmlns:a16="http://schemas.microsoft.com/office/drawing/2014/main" id="{6D8F6585-0105-DB83-2913-31D61BC3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95" r="11366" b="3155"/>
          <a:stretch>
            <a:fillRect/>
          </a:stretch>
        </p:blipFill>
        <p:spPr>
          <a:xfrm>
            <a:off x="697655" y="2204589"/>
            <a:ext cx="4992676" cy="3729072"/>
          </a:xfrm>
          <a:prstGeom prst="rect">
            <a:avLst/>
          </a:prstGeom>
        </p:spPr>
      </p:pic>
      <p:pic>
        <p:nvPicPr>
          <p:cNvPr id="8" name="Picture 7" descr="The image appears to be a visualization of a profiling report or a timeline of function executions, showing various tasks and their execution times, with some tasks being repeated for emphasis.&#10;&#10;AI-generated content may be incorrect.">
            <a:extLst>
              <a:ext uri="{FF2B5EF4-FFF2-40B4-BE49-F238E27FC236}">
                <a16:creationId xmlns:a16="http://schemas.microsoft.com/office/drawing/2014/main" id="{87D90DE9-6B9C-A3E9-AD1E-5C0724F58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985" y="2105197"/>
            <a:ext cx="3981360" cy="395678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7E0197E-C847-3552-51C7-E4CC9D8FD508}"/>
              </a:ext>
            </a:extLst>
          </p:cNvPr>
          <p:cNvSpPr/>
          <p:nvPr/>
        </p:nvSpPr>
        <p:spPr>
          <a:xfrm>
            <a:off x="5943600" y="3796748"/>
            <a:ext cx="1172817" cy="3677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14674-EB68-B82A-52BA-797D48EC37AF}"/>
              </a:ext>
            </a:extLst>
          </p:cNvPr>
          <p:cNvSpPr txBox="1"/>
          <p:nvPr/>
        </p:nvSpPr>
        <p:spPr>
          <a:xfrm>
            <a:off x="7205869" y="1228650"/>
            <a:ext cx="442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Some minor increases, but top 4 functions targeted show reduced runtime</a:t>
            </a:r>
          </a:p>
        </p:txBody>
      </p:sp>
    </p:spTree>
    <p:extLst>
      <p:ext uri="{BB962C8B-B14F-4D97-AF65-F5344CB8AC3E}">
        <p14:creationId xmlns:p14="http://schemas.microsoft.com/office/powerpoint/2010/main" val="182118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622F-5A4D-24CC-ADD3-1B2279C4B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9C29-6830-0ED4-FC5E-4BA3AF9D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59026"/>
            <a:ext cx="10273748" cy="499579"/>
          </a:xfrm>
        </p:spPr>
        <p:txBody>
          <a:bodyPr>
            <a:normAutofit fontScale="90000"/>
          </a:bodyPr>
          <a:lstStyle/>
          <a:p>
            <a:r>
              <a:rPr lang="en-US" dirty="0"/>
              <a:t>Offending functions: </a:t>
            </a:r>
            <a:r>
              <a:rPr lang="en-US" dirty="0" err="1"/>
              <a:t>odb</a:t>
            </a:r>
            <a:r>
              <a:rPr lang="en-US" dirty="0"/>
              <a:t>::_</a:t>
            </a:r>
            <a:r>
              <a:rPr lang="en-US" dirty="0" err="1"/>
              <a:t>dbITerm</a:t>
            </a:r>
            <a:r>
              <a:rPr lang="en-US" dirty="0"/>
              <a:t>::</a:t>
            </a:r>
            <a:r>
              <a:rPr lang="en-US" dirty="0" err="1"/>
              <a:t>getMTerm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78CC-950C-1E3C-429D-C98EFDA1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22" y="658605"/>
            <a:ext cx="11837504" cy="4351338"/>
          </a:xfrm>
        </p:spPr>
        <p:txBody>
          <a:bodyPr>
            <a:normAutofit/>
          </a:bodyPr>
          <a:lstStyle/>
          <a:p>
            <a:r>
              <a:rPr lang="en-US" sz="1800" dirty="0"/>
              <a:t>Further analysis with PR from Matt</a:t>
            </a:r>
            <a:r>
              <a:rPr lang="en-US" sz="1800" dirty="0">
                <a:hlinkClick r:id="rId2"/>
              </a:rPr>
              <a:t>https://github.com/The-OpenROAD-Project-private/OpenROAD/pull/3154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30EA94-A86F-9E80-40D7-C39000B96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14487"/>
              </p:ext>
            </p:extLst>
          </p:nvPr>
        </p:nvGraphicFramePr>
        <p:xfrm>
          <a:off x="4481630" y="1226914"/>
          <a:ext cx="2988457" cy="1607360"/>
        </p:xfrm>
        <a:graphic>
          <a:graphicData uri="http://schemas.openxmlformats.org/drawingml/2006/table">
            <a:tbl>
              <a:tblPr/>
              <a:tblGrid>
                <a:gridCol w="1422213">
                  <a:extLst>
                    <a:ext uri="{9D8B030D-6E8A-4147-A177-3AD203B41FA5}">
                      <a16:colId xmlns:a16="http://schemas.microsoft.com/office/drawing/2014/main" val="1197103418"/>
                    </a:ext>
                  </a:extLst>
                </a:gridCol>
                <a:gridCol w="1566244">
                  <a:extLst>
                    <a:ext uri="{9D8B030D-6E8A-4147-A177-3AD203B41FA5}">
                      <a16:colId xmlns:a16="http://schemas.microsoft.com/office/drawing/2014/main" val="2862515436"/>
                    </a:ext>
                  </a:extLst>
                </a:gridCol>
              </a:tblGrid>
              <a:tr h="53994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libertyPort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topoFix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freqObj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exceptnCache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with 16-slot cache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libertyPort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topoFix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freqObj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exceptnCache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getMTermEnh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09464"/>
                  </a:ext>
                </a:extLst>
              </a:tr>
              <a:tr h="74690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326.25s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: 309.264s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03167"/>
                  </a:ext>
                </a:extLst>
              </a:tr>
            </a:tbl>
          </a:graphicData>
        </a:graphic>
      </p:graphicFrame>
      <p:pic>
        <p:nvPicPr>
          <p:cNvPr id="6" name="Picture 5" descr="The image appears to be a visualization of a profiling report or a timeline of function executions, showing various tasks and their execution times, with some tasks being repeated for emphasis.&#10;&#10;AI-generated content may be incorrect.">
            <a:extLst>
              <a:ext uri="{FF2B5EF4-FFF2-40B4-BE49-F238E27FC236}">
                <a16:creationId xmlns:a16="http://schemas.microsoft.com/office/drawing/2014/main" id="{77B5E2B6-4922-30B8-4F8E-5C63D99BD4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3" b="-1"/>
          <a:stretch>
            <a:fillRect/>
          </a:stretch>
        </p:blipFill>
        <p:spPr>
          <a:xfrm>
            <a:off x="284922" y="1433547"/>
            <a:ext cx="3981360" cy="3938072"/>
          </a:xfrm>
          <a:prstGeom prst="rect">
            <a:avLst/>
          </a:prstGeom>
        </p:spPr>
      </p:pic>
      <p:pic>
        <p:nvPicPr>
          <p:cNvPr id="8" name="Picture 7" descr="The image shows a call stack chart displaying various functions and their execution times, indicating the order of operations in a program.&#10;&#10;AI-generated content may be incorrect.">
            <a:extLst>
              <a:ext uri="{FF2B5EF4-FFF2-40B4-BE49-F238E27FC236}">
                <a16:creationId xmlns:a16="http://schemas.microsoft.com/office/drawing/2014/main" id="{DCFAFDB0-C5FB-8CE8-6289-FAD316FB8E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54"/>
          <a:stretch>
            <a:fillRect/>
          </a:stretch>
        </p:blipFill>
        <p:spPr>
          <a:xfrm>
            <a:off x="7848066" y="1047554"/>
            <a:ext cx="4171155" cy="55360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F31CB8A-CE46-456E-030D-3195B34DDBA8}"/>
              </a:ext>
            </a:extLst>
          </p:cNvPr>
          <p:cNvSpPr/>
          <p:nvPr/>
        </p:nvSpPr>
        <p:spPr>
          <a:xfrm>
            <a:off x="5279335" y="3477009"/>
            <a:ext cx="924339" cy="2882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25A4-3234-7AE2-E0DA-FEF7B365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DA3A-7273-DBFB-81E7-52F6F4AD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59026"/>
            <a:ext cx="10273748" cy="499579"/>
          </a:xfrm>
        </p:spPr>
        <p:txBody>
          <a:bodyPr>
            <a:normAutofit fontScale="90000"/>
          </a:bodyPr>
          <a:lstStyle/>
          <a:p>
            <a:r>
              <a:rPr lang="en-US" dirty="0"/>
              <a:t>More: </a:t>
            </a:r>
            <a:r>
              <a:rPr lang="en-US" dirty="0" err="1"/>
              <a:t>odb</a:t>
            </a:r>
            <a:r>
              <a:rPr lang="en-US" dirty="0"/>
              <a:t>::_</a:t>
            </a:r>
            <a:r>
              <a:rPr lang="en-US" dirty="0" err="1"/>
              <a:t>dbITerm</a:t>
            </a:r>
            <a:r>
              <a:rPr lang="en-US" dirty="0"/>
              <a:t>::</a:t>
            </a:r>
            <a:r>
              <a:rPr lang="en-US" dirty="0" err="1"/>
              <a:t>getMTerm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DCF9-88BC-0270-CD13-446B63CF3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22" y="658605"/>
            <a:ext cx="11837504" cy="4351338"/>
          </a:xfrm>
        </p:spPr>
        <p:txBody>
          <a:bodyPr>
            <a:normAutofit/>
          </a:bodyPr>
          <a:lstStyle/>
          <a:p>
            <a:r>
              <a:rPr lang="en-US" sz="1800" dirty="0"/>
              <a:t>Just the PR from Matt</a:t>
            </a:r>
            <a:r>
              <a:rPr lang="en-US" sz="1800" dirty="0">
                <a:hlinkClick r:id="rId2"/>
              </a:rPr>
              <a:t>https://github.com/The-OpenROAD-Project-private/OpenROAD/pull/3154</a:t>
            </a:r>
            <a:r>
              <a:rPr lang="en-US" sz="1800" dirty="0"/>
              <a:t> doesn’t help much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8B6FFD-B237-1137-8879-3CA04B264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90796"/>
              </p:ext>
            </p:extLst>
          </p:nvPr>
        </p:nvGraphicFramePr>
        <p:xfrm>
          <a:off x="4808143" y="1383150"/>
          <a:ext cx="2046262" cy="1286842"/>
        </p:xfrm>
        <a:graphic>
          <a:graphicData uri="http://schemas.openxmlformats.org/drawingml/2006/table">
            <a:tbl>
              <a:tblPr/>
              <a:tblGrid>
                <a:gridCol w="1057186">
                  <a:extLst>
                    <a:ext uri="{9D8B030D-6E8A-4147-A177-3AD203B41FA5}">
                      <a16:colId xmlns:a16="http://schemas.microsoft.com/office/drawing/2014/main" val="3081554849"/>
                    </a:ext>
                  </a:extLst>
                </a:gridCol>
                <a:gridCol w="989076">
                  <a:extLst>
                    <a:ext uri="{9D8B030D-6E8A-4147-A177-3AD203B41FA5}">
                      <a16:colId xmlns:a16="http://schemas.microsoft.com/office/drawing/2014/main" val="3555530581"/>
                    </a:ext>
                  </a:extLst>
                </a:gridCol>
              </a:tblGrid>
              <a:tr h="539940"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t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OpenROAD+getMTermEnh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009464"/>
                  </a:ext>
                </a:extLst>
              </a:tr>
              <a:tr h="746902">
                <a:tc>
                  <a:txBody>
                    <a:bodyPr/>
                    <a:lstStyle/>
                    <a:p>
                      <a:pPr marL="0" marR="0" fontAlgn="t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: 397.001s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[RUNTIME] Finished </a:t>
                      </a:r>
                      <a:r>
                        <a:rPr lang="en-US" sz="1000" b="1" dirty="0" err="1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find_timing</a:t>
                      </a:r>
                      <a:r>
                        <a:rPr lang="en-US" sz="1000" b="1" dirty="0">
                          <a:solidFill>
                            <a:srgbClr val="2F0BB5"/>
                          </a:solidFill>
                          <a:effectLst/>
                          <a:latin typeface="arial" panose="020B0604020202020204" pitchFamily="34" charset="0"/>
                        </a:rPr>
                        <a:t>: 391.996s</a:t>
                      </a:r>
                    </a:p>
                  </a:txBody>
                  <a:tcPr marL="49229" marR="49229" marT="49229" marB="49229" anchor="ctr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03167"/>
                  </a:ext>
                </a:extLst>
              </a:tr>
            </a:tbl>
          </a:graphicData>
        </a:graphic>
      </p:graphicFrame>
      <p:pic>
        <p:nvPicPr>
          <p:cNvPr id="7" name="Picture 6" descr="The image is a visual representation of a call stack trace showing the execution time for various functions during a program's runtime.&#10;&#10;AI-generated content may be incorrect.">
            <a:extLst>
              <a:ext uri="{FF2B5EF4-FFF2-40B4-BE49-F238E27FC236}">
                <a16:creationId xmlns:a16="http://schemas.microsoft.com/office/drawing/2014/main" id="{1A3A94E1-70AD-E3EA-E057-744BD173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85" y="1158184"/>
            <a:ext cx="4667901" cy="4801270"/>
          </a:xfrm>
          <a:prstGeom prst="rect">
            <a:avLst/>
          </a:prstGeom>
        </p:spPr>
      </p:pic>
      <p:pic>
        <p:nvPicPr>
          <p:cNvPr id="11" name="Picture 10" descr="The image displays a visual representation of a performance profiling report, listing various functions and their execution times in descending order of duration.&#10;&#10;AI-generated content may be incorrect.">
            <a:extLst>
              <a:ext uri="{FF2B5EF4-FFF2-40B4-BE49-F238E27FC236}">
                <a16:creationId xmlns:a16="http://schemas.microsoft.com/office/drawing/2014/main" id="{0148126A-FDBD-3C03-5300-00812BB46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80" y="1383150"/>
            <a:ext cx="4523221" cy="4351338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7896605-4875-8EF8-3CE9-D70313B3B5CB}"/>
              </a:ext>
            </a:extLst>
          </p:cNvPr>
          <p:cNvSpPr/>
          <p:nvPr/>
        </p:nvSpPr>
        <p:spPr>
          <a:xfrm>
            <a:off x="5206448" y="3637722"/>
            <a:ext cx="1452769" cy="3975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I_template" id="{DA46D14C-088C-4AFC-9CCD-646E78BE8063}" vid="{B68B1B60-7F5D-44BD-9B9B-74E0886678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1305</Words>
  <Application>Microsoft Office PowerPoint</Application>
  <PresentationFormat>Widescreen</PresentationFormat>
  <Paragraphs>129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Arial</vt:lpstr>
      <vt:lpstr>Courier New</vt:lpstr>
      <vt:lpstr>Wingdings</vt:lpstr>
      <vt:lpstr>Office Theme</vt:lpstr>
      <vt:lpstr>Ascenium Design speedup OpenROAD vs OpenSTA</vt:lpstr>
      <vt:lpstr>Initial discrepancy</vt:lpstr>
      <vt:lpstr>Offending function: sta::dbNetwork::getDbNwkObjectId</vt:lpstr>
      <vt:lpstr>Offending functions: sta::dbNetwork::libertyPort</vt:lpstr>
      <vt:lpstr>Offending functions: sta::Levelize::findTopologicalOrder</vt:lpstr>
      <vt:lpstr>Offending functions: sta::ExceptionsTo::matches() </vt:lpstr>
      <vt:lpstr>Change in profile</vt:lpstr>
      <vt:lpstr>Offending functions: odb::_dbITerm::getMTerm</vt:lpstr>
      <vt:lpstr>More: odb::_dbITerm::getMTerm</vt:lpstr>
      <vt:lpstr>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deepashree sengupta</dc:creator>
  <cp:lastModifiedBy>deepashree sengupta</cp:lastModifiedBy>
  <cp:revision>7</cp:revision>
  <dcterms:created xsi:type="dcterms:W3CDTF">2026-02-12T16:25:00Z</dcterms:created>
  <dcterms:modified xsi:type="dcterms:W3CDTF">2026-02-25T16:29:54Z</dcterms:modified>
</cp:coreProperties>
</file>